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74" r:id="rId3"/>
    <p:sldId id="270" r:id="rId4"/>
    <p:sldId id="261" r:id="rId5"/>
    <p:sldId id="271" r:id="rId6"/>
    <p:sldId id="275" r:id="rId7"/>
    <p:sldId id="276" r:id="rId8"/>
  </p:sldIdLst>
  <p:sldSz cx="10693400" cy="7562850"/>
  <p:notesSz cx="10693400" cy="756285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66B0"/>
    <a:srgbClr val="F49341"/>
    <a:srgbClr val="F7D8EA"/>
    <a:srgbClr val="F5BDCF"/>
    <a:srgbClr val="FCC066"/>
    <a:srgbClr val="29A66D"/>
    <a:srgbClr val="FFFFFF"/>
    <a:srgbClr val="FFF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2" autoAdjust="0"/>
    <p:restoredTop sz="94660"/>
  </p:normalViewPr>
  <p:slideViewPr>
    <p:cSldViewPr>
      <p:cViewPr>
        <p:scale>
          <a:sx n="80" d="100"/>
          <a:sy n="80" d="100"/>
        </p:scale>
        <p:origin x="-42" y="-3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0DAFDE6-A7CE-43E5-B386-2E5E89805732}" type="datetimeFigureOut">
              <a:rPr lang="nl-BE"/>
              <a:pPr>
                <a:defRPr/>
              </a:pPr>
              <a:t>14/04/2014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6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BE" noProof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1069975" y="3592513"/>
            <a:ext cx="8553450" cy="3403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BE" noProof="0" smtClean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82DF91D-CBE5-48DD-AD1A-B239504D9E6B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199635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BE" altLang="nl-BE" smtClean="0"/>
          </a:p>
        </p:txBody>
      </p:sp>
      <p:sp>
        <p:nvSpPr>
          <p:cNvPr id="1126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410B08-96B9-49E8-BA01-D659338AC19A}" type="slidenum">
              <a:rPr lang="nl-BE" altLang="nl-BE" smtClean="0">
                <a:latin typeface="Arial" charset="0"/>
                <a:cs typeface="Arial" charset="0"/>
              </a:rPr>
              <a:pPr/>
              <a:t>1</a:t>
            </a:fld>
            <a:endParaRPr lang="nl-BE" altLang="nl-B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2DF91D-CBE5-48DD-AD1A-B239504D9E6B}" type="slidenum">
              <a:rPr lang="nl-BE" smtClean="0"/>
              <a:pPr>
                <a:defRPr/>
              </a:pPr>
              <a:t>2</a:t>
            </a:fld>
            <a:endParaRPr lang="nl-B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2DF91D-CBE5-48DD-AD1A-B239504D9E6B}" type="slidenum">
              <a:rPr lang="nl-BE" smtClean="0"/>
              <a:pPr>
                <a:defRPr/>
              </a:pPr>
              <a:t>3</a:t>
            </a:fld>
            <a:endParaRPr lang="nl-B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2DF91D-CBE5-48DD-AD1A-B239504D9E6B}" type="slidenum">
              <a:rPr lang="nl-BE" smtClean="0"/>
              <a:pPr>
                <a:defRPr/>
              </a:pPr>
              <a:t>4</a:t>
            </a:fld>
            <a:endParaRPr lang="nl-B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2DF91D-CBE5-48DD-AD1A-B239504D9E6B}" type="slidenum">
              <a:rPr lang="nl-BE" smtClean="0"/>
              <a:pPr>
                <a:defRPr/>
              </a:pPr>
              <a:t>5</a:t>
            </a:fld>
            <a:endParaRPr lang="nl-B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2DF91D-CBE5-48DD-AD1A-B239504D9E6B}" type="slidenum">
              <a:rPr lang="nl-BE" smtClean="0"/>
              <a:pPr>
                <a:defRPr/>
              </a:pPr>
              <a:t>6</a:t>
            </a:fld>
            <a:endParaRPr lang="nl-B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2DF91D-CBE5-48DD-AD1A-B239504D9E6B}" type="slidenum">
              <a:rPr lang="nl-BE" smtClean="0"/>
              <a:pPr>
                <a:defRPr/>
              </a:pPr>
              <a:t>7</a:t>
            </a:fld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présentation lorem ipsum sicut dolet</a:t>
            </a:r>
          </a:p>
        </p:txBody>
      </p:sp>
      <p:sp>
        <p:nvSpPr>
          <p:cNvPr id="5" name="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&lt;</a:t>
            </a:r>
            <a:fld id="{FA91A620-F97C-4EFB-99F8-71F515387AC1}" type="slidenum">
              <a:rPr lang="fr-FR"/>
              <a:pPr>
                <a:defRPr/>
              </a:pPr>
              <a:t>‹#›</a:t>
            </a:fld>
            <a:r>
              <a:rPr lang="fr-FR"/>
              <a:t>&gt;</a:t>
            </a:r>
            <a:r>
              <a:rPr lang="fr-FR">
                <a:solidFill>
                  <a:schemeClr val="bg1"/>
                </a:solidFill>
              </a:rPr>
              <a:t>20.03.2014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présentation lorem ipsum sicut dolet</a:t>
            </a:r>
          </a:p>
        </p:txBody>
      </p:sp>
      <p:sp>
        <p:nvSpPr>
          <p:cNvPr id="5" name="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&lt;</a:t>
            </a:r>
            <a:fld id="{368DAB2E-0996-4749-A681-664635546993}" type="slidenum">
              <a:rPr lang="fr-FR"/>
              <a:pPr>
                <a:defRPr/>
              </a:pPr>
              <a:t>‹#›</a:t>
            </a:fld>
            <a:r>
              <a:rPr lang="fr-FR"/>
              <a:t>&gt;</a:t>
            </a:r>
            <a:r>
              <a:rPr lang="fr-FR">
                <a:solidFill>
                  <a:schemeClr val="bg1"/>
                </a:solidFill>
              </a:rPr>
              <a:t>20.03.2014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k object 16"/>
          <p:cNvSpPr>
            <a:spLocks/>
          </p:cNvSpPr>
          <p:nvPr/>
        </p:nvSpPr>
        <p:spPr bwMode="auto">
          <a:xfrm>
            <a:off x="1785938" y="1555750"/>
            <a:ext cx="0" cy="79375"/>
          </a:xfrm>
          <a:custGeom>
            <a:avLst/>
            <a:gdLst>
              <a:gd name="T0" fmla="*/ 0 h 79375"/>
              <a:gd name="T1" fmla="*/ 79300 h 79375"/>
              <a:gd name="T2" fmla="*/ 0 60000 65536"/>
              <a:gd name="T3" fmla="*/ 0 60000 655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0" r="r" b="b"/>
            <a:pathLst>
              <a:path h="79375">
                <a:moveTo>
                  <a:pt x="0" y="0"/>
                </a:moveTo>
                <a:lnTo>
                  <a:pt x="0" y="79300"/>
                </a:lnTo>
              </a:path>
            </a:pathLst>
          </a:custGeom>
          <a:noFill/>
          <a:ln w="8452">
            <a:solidFill>
              <a:srgbClr val="CCCCCC"/>
            </a:solidFill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" name="bk object 18"/>
          <p:cNvSpPr>
            <a:spLocks/>
          </p:cNvSpPr>
          <p:nvPr/>
        </p:nvSpPr>
        <p:spPr bwMode="auto">
          <a:xfrm>
            <a:off x="0" y="5511800"/>
            <a:ext cx="1423988" cy="1320800"/>
          </a:xfrm>
          <a:custGeom>
            <a:avLst/>
            <a:gdLst>
              <a:gd name="T0" fmla="*/ 0 w 1424305"/>
              <a:gd name="T1" fmla="*/ 1320800 h 1322070"/>
              <a:gd name="T2" fmla="*/ 1423886 w 1424305"/>
              <a:gd name="T3" fmla="*/ 1320800 h 1322070"/>
              <a:gd name="T4" fmla="*/ 1423886 w 1424305"/>
              <a:gd name="T5" fmla="*/ 0 h 1322070"/>
              <a:gd name="T6" fmla="*/ 0 w 1424305"/>
              <a:gd name="T7" fmla="*/ 0 h 1322070"/>
              <a:gd name="T8" fmla="*/ 0 w 1424305"/>
              <a:gd name="T9" fmla="*/ 1320800 h 13220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24305" h="1322070">
                <a:moveTo>
                  <a:pt x="0" y="1322070"/>
                </a:moveTo>
                <a:lnTo>
                  <a:pt x="1424203" y="1322070"/>
                </a:lnTo>
                <a:lnTo>
                  <a:pt x="1424203" y="0"/>
                </a:lnTo>
                <a:lnTo>
                  <a:pt x="0" y="0"/>
                </a:lnTo>
                <a:lnTo>
                  <a:pt x="0" y="1322070"/>
                </a:lnTo>
                <a:close/>
              </a:path>
            </a:pathLst>
          </a:custGeom>
          <a:solidFill>
            <a:srgbClr val="ED1D24"/>
          </a:solidFill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" name="bk object 19"/>
          <p:cNvSpPr>
            <a:spLocks/>
          </p:cNvSpPr>
          <p:nvPr/>
        </p:nvSpPr>
        <p:spPr bwMode="auto">
          <a:xfrm>
            <a:off x="0" y="4806950"/>
            <a:ext cx="711200" cy="704850"/>
          </a:xfrm>
          <a:custGeom>
            <a:avLst/>
            <a:gdLst>
              <a:gd name="T0" fmla="*/ 0 w 710565"/>
              <a:gd name="T1" fmla="*/ 704849 h 704850"/>
              <a:gd name="T2" fmla="*/ 710627 w 710565"/>
              <a:gd name="T3" fmla="*/ 704849 h 704850"/>
              <a:gd name="T4" fmla="*/ 710627 w 710565"/>
              <a:gd name="T5" fmla="*/ 0 h 704850"/>
              <a:gd name="T6" fmla="*/ 0 w 710565"/>
              <a:gd name="T7" fmla="*/ 0 h 704850"/>
              <a:gd name="T8" fmla="*/ 0 w 710565"/>
              <a:gd name="T9" fmla="*/ 704849 h 7048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10565" h="704850">
                <a:moveTo>
                  <a:pt x="0" y="704849"/>
                </a:moveTo>
                <a:lnTo>
                  <a:pt x="709993" y="704849"/>
                </a:lnTo>
                <a:lnTo>
                  <a:pt x="709993" y="0"/>
                </a:lnTo>
                <a:lnTo>
                  <a:pt x="0" y="0"/>
                </a:lnTo>
                <a:lnTo>
                  <a:pt x="0" y="704849"/>
                </a:lnTo>
                <a:close/>
              </a:path>
            </a:pathLst>
          </a:custGeom>
          <a:solidFill>
            <a:srgbClr val="ED1D24"/>
          </a:solidFill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" name="bk object 20"/>
          <p:cNvSpPr>
            <a:spLocks/>
          </p:cNvSpPr>
          <p:nvPr/>
        </p:nvSpPr>
        <p:spPr bwMode="auto">
          <a:xfrm>
            <a:off x="690563" y="4813300"/>
            <a:ext cx="727075" cy="704850"/>
          </a:xfrm>
          <a:custGeom>
            <a:avLst/>
            <a:gdLst>
              <a:gd name="T0" fmla="*/ 0 w 727075"/>
              <a:gd name="T1" fmla="*/ 704850 h 704850"/>
              <a:gd name="T2" fmla="*/ 726592 w 727075"/>
              <a:gd name="T3" fmla="*/ 704850 h 704850"/>
              <a:gd name="T4" fmla="*/ 726592 w 727075"/>
              <a:gd name="T5" fmla="*/ 0 h 704850"/>
              <a:gd name="T6" fmla="*/ 0 w 727075"/>
              <a:gd name="T7" fmla="*/ 0 h 704850"/>
              <a:gd name="T8" fmla="*/ 0 w 727075"/>
              <a:gd name="T9" fmla="*/ 704850 h 7048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27075" h="704850">
                <a:moveTo>
                  <a:pt x="0" y="704850"/>
                </a:moveTo>
                <a:lnTo>
                  <a:pt x="726592" y="704850"/>
                </a:lnTo>
                <a:lnTo>
                  <a:pt x="726592" y="0"/>
                </a:lnTo>
                <a:lnTo>
                  <a:pt x="0" y="0"/>
                </a:lnTo>
                <a:lnTo>
                  <a:pt x="0" y="704850"/>
                </a:lnTo>
                <a:close/>
              </a:path>
            </a:pathLst>
          </a:custGeom>
          <a:solidFill>
            <a:srgbClr val="25408F"/>
          </a:solidFill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" name="bk object 21"/>
          <p:cNvSpPr>
            <a:spLocks/>
          </p:cNvSpPr>
          <p:nvPr/>
        </p:nvSpPr>
        <p:spPr bwMode="auto">
          <a:xfrm>
            <a:off x="0" y="3490913"/>
            <a:ext cx="1417638" cy="1322387"/>
          </a:xfrm>
          <a:custGeom>
            <a:avLst/>
            <a:gdLst>
              <a:gd name="T0" fmla="*/ 0 w 1417320"/>
              <a:gd name="T1" fmla="*/ 1322387 h 1322070"/>
              <a:gd name="T2" fmla="*/ 1417549 w 1417320"/>
              <a:gd name="T3" fmla="*/ 1322387 h 1322070"/>
              <a:gd name="T4" fmla="*/ 1417549 w 1417320"/>
              <a:gd name="T5" fmla="*/ 0 h 1322070"/>
              <a:gd name="T6" fmla="*/ 0 w 1417320"/>
              <a:gd name="T7" fmla="*/ 0 h 1322070"/>
              <a:gd name="T8" fmla="*/ 0 w 1417320"/>
              <a:gd name="T9" fmla="*/ 1322387 h 13220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17320" h="1322070">
                <a:moveTo>
                  <a:pt x="0" y="1322070"/>
                </a:moveTo>
                <a:lnTo>
                  <a:pt x="1417231" y="1322070"/>
                </a:lnTo>
                <a:lnTo>
                  <a:pt x="1417231" y="0"/>
                </a:lnTo>
                <a:lnTo>
                  <a:pt x="0" y="0"/>
                </a:lnTo>
                <a:lnTo>
                  <a:pt x="0" y="1322070"/>
                </a:lnTo>
                <a:close/>
              </a:path>
            </a:pathLst>
          </a:custGeom>
          <a:solidFill>
            <a:srgbClr val="25408F"/>
          </a:solidFill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0" name="bk object 22"/>
          <p:cNvSpPr>
            <a:spLocks/>
          </p:cNvSpPr>
          <p:nvPr/>
        </p:nvSpPr>
        <p:spPr bwMode="auto">
          <a:xfrm>
            <a:off x="0" y="2170113"/>
            <a:ext cx="1409700" cy="1320800"/>
          </a:xfrm>
          <a:custGeom>
            <a:avLst/>
            <a:gdLst>
              <a:gd name="T0" fmla="*/ 0 w 1409700"/>
              <a:gd name="T1" fmla="*/ 1320800 h 1322070"/>
              <a:gd name="T2" fmla="*/ 1409496 w 1409700"/>
              <a:gd name="T3" fmla="*/ 1320800 h 1322070"/>
              <a:gd name="T4" fmla="*/ 1409496 w 1409700"/>
              <a:gd name="T5" fmla="*/ 0 h 1322070"/>
              <a:gd name="T6" fmla="*/ 0 w 1409700"/>
              <a:gd name="T7" fmla="*/ 0 h 1322070"/>
              <a:gd name="T8" fmla="*/ 0 w 1409700"/>
              <a:gd name="T9" fmla="*/ 1320800 h 13220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09700" h="1322070">
                <a:moveTo>
                  <a:pt x="0" y="1322070"/>
                </a:moveTo>
                <a:lnTo>
                  <a:pt x="1409496" y="1322070"/>
                </a:lnTo>
                <a:lnTo>
                  <a:pt x="1409496" y="0"/>
                </a:lnTo>
                <a:lnTo>
                  <a:pt x="0" y="0"/>
                </a:lnTo>
                <a:lnTo>
                  <a:pt x="0" y="1322070"/>
                </a:lnTo>
                <a:close/>
              </a:path>
            </a:pathLst>
          </a:custGeom>
          <a:solidFill>
            <a:srgbClr val="ED1D24"/>
          </a:solidFill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1" name="bk object 23"/>
          <p:cNvSpPr>
            <a:spLocks/>
          </p:cNvSpPr>
          <p:nvPr/>
        </p:nvSpPr>
        <p:spPr bwMode="auto">
          <a:xfrm>
            <a:off x="0" y="1465263"/>
            <a:ext cx="703263" cy="704850"/>
          </a:xfrm>
          <a:custGeom>
            <a:avLst/>
            <a:gdLst>
              <a:gd name="T0" fmla="*/ 0 w 702945"/>
              <a:gd name="T1" fmla="*/ 704850 h 704850"/>
              <a:gd name="T2" fmla="*/ 702970 w 702945"/>
              <a:gd name="T3" fmla="*/ 704850 h 704850"/>
              <a:gd name="T4" fmla="*/ 702970 w 702945"/>
              <a:gd name="T5" fmla="*/ 0 h 704850"/>
              <a:gd name="T6" fmla="*/ 0 w 702945"/>
              <a:gd name="T7" fmla="*/ 0 h 704850"/>
              <a:gd name="T8" fmla="*/ 0 w 702945"/>
              <a:gd name="T9" fmla="*/ 704850 h 7048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2945" h="704850">
                <a:moveTo>
                  <a:pt x="0" y="704850"/>
                </a:moveTo>
                <a:lnTo>
                  <a:pt x="702652" y="704850"/>
                </a:lnTo>
                <a:lnTo>
                  <a:pt x="702652" y="0"/>
                </a:lnTo>
                <a:lnTo>
                  <a:pt x="0" y="0"/>
                </a:lnTo>
                <a:lnTo>
                  <a:pt x="0" y="704850"/>
                </a:lnTo>
                <a:close/>
              </a:path>
            </a:pathLst>
          </a:custGeom>
          <a:solidFill>
            <a:srgbClr val="ED1D24"/>
          </a:solidFill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12" name="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présentation lorem ipsum sicut dolet</a:t>
            </a:r>
          </a:p>
        </p:txBody>
      </p:sp>
      <p:sp>
        <p:nvSpPr>
          <p:cNvPr id="13" name="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&lt;</a:t>
            </a:r>
            <a:fld id="{932780A9-6A3F-4CC8-A8C3-F4EDAA985495}" type="slidenum">
              <a:rPr lang="fr-FR"/>
              <a:pPr>
                <a:defRPr/>
              </a:pPr>
              <a:t>‹#›</a:t>
            </a:fld>
            <a:r>
              <a:rPr lang="fr-FR"/>
              <a:t>&gt;</a:t>
            </a:r>
            <a:r>
              <a:rPr lang="fr-FR">
                <a:solidFill>
                  <a:schemeClr val="bg1"/>
                </a:solidFill>
              </a:rPr>
              <a:t>20.03.2014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présentation lorem ipsum sicut dolet</a:t>
            </a:r>
          </a:p>
        </p:txBody>
      </p:sp>
      <p:sp>
        <p:nvSpPr>
          <p:cNvPr id="4" name="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&lt;</a:t>
            </a:r>
            <a:fld id="{71ADA5D4-1AA2-4BF8-A6E5-A8FD5BD62CB4}" type="slidenum">
              <a:rPr lang="fr-FR"/>
              <a:pPr>
                <a:defRPr/>
              </a:pPr>
              <a:t>‹#›</a:t>
            </a:fld>
            <a:r>
              <a:rPr lang="fr-FR"/>
              <a:t>&gt;</a:t>
            </a:r>
            <a:r>
              <a:rPr lang="fr-FR">
                <a:solidFill>
                  <a:schemeClr val="bg1"/>
                </a:solidFill>
              </a:rPr>
              <a:t>20.03.2014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présentation lorem ipsum sicut dolet</a:t>
            </a:r>
          </a:p>
        </p:txBody>
      </p:sp>
      <p:sp>
        <p:nvSpPr>
          <p:cNvPr id="3" name="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&lt;</a:t>
            </a:r>
            <a:fld id="{DC6BA695-3D65-420F-A506-FCD1C5CB5C83}" type="slidenum">
              <a:rPr lang="fr-FR"/>
              <a:pPr>
                <a:defRPr/>
              </a:pPr>
              <a:t>‹#›</a:t>
            </a:fld>
            <a:r>
              <a:rPr lang="fr-FR"/>
              <a:t>&gt;</a:t>
            </a:r>
            <a:r>
              <a:rPr lang="fr-FR">
                <a:solidFill>
                  <a:schemeClr val="bg1"/>
                </a:solidFill>
              </a:rPr>
              <a:t>20.03.2014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Holder 2"/>
          <p:cNvSpPr>
            <a:spLocks noGrp="1"/>
          </p:cNvSpPr>
          <p:nvPr>
            <p:ph type="title"/>
          </p:nvPr>
        </p:nvSpPr>
        <p:spPr bwMode="auto">
          <a:xfrm>
            <a:off x="433388" y="971550"/>
            <a:ext cx="9826625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nl-BE" altLang="nl-BE" smtClean="0"/>
          </a:p>
        </p:txBody>
      </p:sp>
      <p:sp>
        <p:nvSpPr>
          <p:cNvPr id="1027" name="Holder 3"/>
          <p:cNvSpPr>
            <a:spLocks noGrp="1"/>
          </p:cNvSpPr>
          <p:nvPr>
            <p:ph type="body" idx="1"/>
          </p:nvPr>
        </p:nvSpPr>
        <p:spPr bwMode="auto">
          <a:xfrm>
            <a:off x="433388" y="1581150"/>
            <a:ext cx="9826625" cy="472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nl-BE" altLang="nl-BE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320088" y="6999288"/>
            <a:ext cx="1927225" cy="163512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>
                <a:solidFill>
                  <a:schemeClr val="bg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1pPr>
          </a:lstStyle>
          <a:p>
            <a:pPr>
              <a:defRPr/>
            </a:pPr>
            <a:r>
              <a:rPr lang="fr-FR"/>
              <a:t>Titre présentation lorem ipsum sicut dolet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44500" y="7026275"/>
            <a:ext cx="900113" cy="1635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>
                <a:solidFill>
                  <a:srgbClr val="ED1D24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1pPr>
          </a:lstStyle>
          <a:p>
            <a:pPr>
              <a:defRPr/>
            </a:pPr>
            <a:r>
              <a:rPr lang="fr-FR"/>
              <a:t>&lt;</a:t>
            </a:r>
            <a:fld id="{4F159F05-3A06-44A9-BA8B-6419D5FC0DD6}" type="slidenum">
              <a:rPr lang="fr-FR"/>
              <a:pPr>
                <a:defRPr/>
              </a:pPr>
              <a:t>‹#›</a:t>
            </a:fld>
            <a:r>
              <a:rPr lang="fr-FR"/>
              <a:t>&gt;</a:t>
            </a:r>
            <a:r>
              <a:rPr lang="fr-FR">
                <a:solidFill>
                  <a:schemeClr val="bg1"/>
                </a:solidFill>
              </a:rPr>
              <a:t>20.03.2014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5" r:id="rId3"/>
    <p:sldLayoutId id="2147483693" r:id="rId4"/>
    <p:sldLayoutId id="2147483694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-292100" y="3175"/>
            <a:ext cx="10685463" cy="7559675"/>
          </a:xfrm>
          <a:custGeom>
            <a:avLst/>
            <a:gdLst>
              <a:gd name="T0" fmla="*/ 0 w 10685780"/>
              <a:gd name="T1" fmla="*/ 7559358 h 7560309"/>
              <a:gd name="T2" fmla="*/ 10685323 w 10685780"/>
              <a:gd name="T3" fmla="*/ 7559358 h 7560309"/>
              <a:gd name="T4" fmla="*/ 10685323 w 10685780"/>
              <a:gd name="T5" fmla="*/ 0 h 7560309"/>
              <a:gd name="T6" fmla="*/ 0 w 10685780"/>
              <a:gd name="T7" fmla="*/ 0 h 7560309"/>
              <a:gd name="T8" fmla="*/ 0 w 10685780"/>
              <a:gd name="T9" fmla="*/ 7559358 h 75603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85780"/>
              <a:gd name="T16" fmla="*/ 0 h 7560309"/>
              <a:gd name="T17" fmla="*/ 10685780 w 10685780"/>
              <a:gd name="T18" fmla="*/ 7560309 h 75603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85780" h="7560309">
                <a:moveTo>
                  <a:pt x="0" y="7559992"/>
                </a:moveTo>
                <a:lnTo>
                  <a:pt x="10685640" y="7559992"/>
                </a:lnTo>
                <a:lnTo>
                  <a:pt x="10685640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75" name="object 3"/>
          <p:cNvSpPr>
            <a:spLocks noChangeArrowheads="1"/>
          </p:cNvSpPr>
          <p:nvPr/>
        </p:nvSpPr>
        <p:spPr bwMode="auto">
          <a:xfrm>
            <a:off x="8843963" y="0"/>
            <a:ext cx="1847850" cy="1784350"/>
          </a:xfrm>
          <a:custGeom>
            <a:avLst/>
            <a:gdLst>
              <a:gd name="T0" fmla="*/ 0 w 1847850"/>
              <a:gd name="T1" fmla="*/ 1783981 h 1784985"/>
              <a:gd name="T2" fmla="*/ 1847646 w 1847850"/>
              <a:gd name="T3" fmla="*/ 1783981 h 1784985"/>
              <a:gd name="T4" fmla="*/ 1847646 w 1847850"/>
              <a:gd name="T5" fmla="*/ 0 h 1784985"/>
              <a:gd name="T6" fmla="*/ 0 w 1847850"/>
              <a:gd name="T7" fmla="*/ 0 h 1784985"/>
              <a:gd name="T8" fmla="*/ 0 w 1847850"/>
              <a:gd name="T9" fmla="*/ 1783981 h 17849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50"/>
              <a:gd name="T16" fmla="*/ 0 h 1784985"/>
              <a:gd name="T17" fmla="*/ 1847850 w 1847850"/>
              <a:gd name="T18" fmla="*/ 1784985 h 17849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50" h="1784985">
                <a:moveTo>
                  <a:pt x="0" y="1784616"/>
                </a:moveTo>
                <a:lnTo>
                  <a:pt x="1847646" y="1784616"/>
                </a:lnTo>
                <a:lnTo>
                  <a:pt x="1847646" y="0"/>
                </a:lnTo>
                <a:lnTo>
                  <a:pt x="0" y="0"/>
                </a:lnTo>
                <a:lnTo>
                  <a:pt x="0" y="178461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76" name="object 4"/>
          <p:cNvSpPr>
            <a:spLocks noChangeArrowheads="1"/>
          </p:cNvSpPr>
          <p:nvPr/>
        </p:nvSpPr>
        <p:spPr bwMode="auto">
          <a:xfrm>
            <a:off x="9542463" y="1236663"/>
            <a:ext cx="1149350" cy="1214437"/>
          </a:xfrm>
          <a:custGeom>
            <a:avLst/>
            <a:gdLst>
              <a:gd name="T0" fmla="*/ 0 w 1149350"/>
              <a:gd name="T1" fmla="*/ 1214017 h 1214755"/>
              <a:gd name="T2" fmla="*/ 1149248 w 1149350"/>
              <a:gd name="T3" fmla="*/ 1214017 h 1214755"/>
              <a:gd name="T4" fmla="*/ 1149248 w 1149350"/>
              <a:gd name="T5" fmla="*/ 0 h 1214755"/>
              <a:gd name="T6" fmla="*/ 0 w 1149350"/>
              <a:gd name="T7" fmla="*/ 0 h 1214755"/>
              <a:gd name="T8" fmla="*/ 0 w 1149350"/>
              <a:gd name="T9" fmla="*/ 1214017 h 12147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49350"/>
              <a:gd name="T16" fmla="*/ 0 h 1214755"/>
              <a:gd name="T17" fmla="*/ 1149350 w 1149350"/>
              <a:gd name="T18" fmla="*/ 1214755 h 12147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49350" h="1214755">
                <a:moveTo>
                  <a:pt x="0" y="1214335"/>
                </a:moveTo>
                <a:lnTo>
                  <a:pt x="1149248" y="1214335"/>
                </a:lnTo>
                <a:lnTo>
                  <a:pt x="1149248" y="0"/>
                </a:lnTo>
                <a:lnTo>
                  <a:pt x="0" y="0"/>
                </a:lnTo>
                <a:lnTo>
                  <a:pt x="0" y="121433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9412288" y="666750"/>
            <a:ext cx="201612" cy="600075"/>
          </a:xfrm>
          <a:custGeom>
            <a:avLst/>
            <a:gdLst>
              <a:gd name="T0" fmla="*/ 0 w 201295"/>
              <a:gd name="T1" fmla="*/ 599527 h 599440"/>
              <a:gd name="T2" fmla="*/ 201624 w 201295"/>
              <a:gd name="T3" fmla="*/ 599527 h 599440"/>
              <a:gd name="T4" fmla="*/ 201624 w 201295"/>
              <a:gd name="T5" fmla="*/ 0 h 599440"/>
              <a:gd name="T6" fmla="*/ 0 w 201295"/>
              <a:gd name="T7" fmla="*/ 0 h 599440"/>
              <a:gd name="T8" fmla="*/ 0 w 201295"/>
              <a:gd name="T9" fmla="*/ 599527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295"/>
              <a:gd name="T16" fmla="*/ 0 h 599440"/>
              <a:gd name="T17" fmla="*/ 201295 w 201295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78" name="object 6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3606 w 184784"/>
              <a:gd name="T3" fmla="*/ 0 h 599440"/>
              <a:gd name="T4" fmla="*/ 183606 w 184784"/>
              <a:gd name="T5" fmla="*/ 599527 h 599440"/>
              <a:gd name="T6" fmla="*/ 0 w 184784"/>
              <a:gd name="T7" fmla="*/ 599527 h 599440"/>
              <a:gd name="T8" fmla="*/ 0 w 184784"/>
              <a:gd name="T9" fmla="*/ 0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79" name="object 7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3606 w 184784"/>
              <a:gd name="T3" fmla="*/ 0 h 599440"/>
              <a:gd name="T4" fmla="*/ 183606 w 184784"/>
              <a:gd name="T5" fmla="*/ 599527 h 599440"/>
              <a:gd name="T6" fmla="*/ 0 w 184784"/>
              <a:gd name="T7" fmla="*/ 599527 h 599440"/>
              <a:gd name="T8" fmla="*/ 0 w 184784"/>
              <a:gd name="T9" fmla="*/ 0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80" name="object 8"/>
          <p:cNvSpPr>
            <a:spLocks noChangeArrowheads="1"/>
          </p:cNvSpPr>
          <p:nvPr/>
        </p:nvSpPr>
        <p:spPr bwMode="auto">
          <a:xfrm>
            <a:off x="9798050" y="666750"/>
            <a:ext cx="201613" cy="600075"/>
          </a:xfrm>
          <a:custGeom>
            <a:avLst/>
            <a:gdLst>
              <a:gd name="T0" fmla="*/ 0 w 201295"/>
              <a:gd name="T1" fmla="*/ 599527 h 599440"/>
              <a:gd name="T2" fmla="*/ 201625 w 201295"/>
              <a:gd name="T3" fmla="*/ 599527 h 599440"/>
              <a:gd name="T4" fmla="*/ 201625 w 201295"/>
              <a:gd name="T5" fmla="*/ 0 h 599440"/>
              <a:gd name="T6" fmla="*/ 0 w 201295"/>
              <a:gd name="T7" fmla="*/ 0 h 599440"/>
              <a:gd name="T8" fmla="*/ 0 w 201295"/>
              <a:gd name="T9" fmla="*/ 599527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295"/>
              <a:gd name="T16" fmla="*/ 0 h 599440"/>
              <a:gd name="T17" fmla="*/ 201295 w 201295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81" name="object 9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599527 h 599440"/>
              <a:gd name="T2" fmla="*/ 183606 w 184784"/>
              <a:gd name="T3" fmla="*/ 599527 h 599440"/>
              <a:gd name="T4" fmla="*/ 183606 w 184784"/>
              <a:gd name="T5" fmla="*/ 0 h 599440"/>
              <a:gd name="T6" fmla="*/ 0 w 184784"/>
              <a:gd name="T7" fmla="*/ 0 h 599440"/>
              <a:gd name="T8" fmla="*/ 0 w 184784"/>
              <a:gd name="T9" fmla="*/ 599527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598893"/>
                </a:moveTo>
                <a:lnTo>
                  <a:pt x="184238" y="598893"/>
                </a:lnTo>
                <a:lnTo>
                  <a:pt x="184238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82" name="object 10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3606 w 184784"/>
              <a:gd name="T3" fmla="*/ 0 h 599440"/>
              <a:gd name="T4" fmla="*/ 183606 w 184784"/>
              <a:gd name="T5" fmla="*/ 599527 h 599440"/>
              <a:gd name="T6" fmla="*/ 0 w 184784"/>
              <a:gd name="T7" fmla="*/ 599527 h 599440"/>
              <a:gd name="T8" fmla="*/ 0 w 184784"/>
              <a:gd name="T9" fmla="*/ 0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83" name="object 11"/>
          <p:cNvSpPr>
            <a:spLocks noChangeArrowheads="1"/>
          </p:cNvSpPr>
          <p:nvPr/>
        </p:nvSpPr>
        <p:spPr bwMode="auto">
          <a:xfrm>
            <a:off x="9705975" y="763588"/>
            <a:ext cx="0" cy="214312"/>
          </a:xfrm>
          <a:custGeom>
            <a:avLst/>
            <a:gdLst>
              <a:gd name="T0" fmla="*/ 0 h 213994"/>
              <a:gd name="T1" fmla="*/ 214046 h 213994"/>
              <a:gd name="T2" fmla="*/ 0 60000 65536"/>
              <a:gd name="T3" fmla="*/ 0 60000 65536"/>
              <a:gd name="T4" fmla="*/ 0 h 213994"/>
              <a:gd name="T5" fmla="*/ 213994 h 213994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213994">
                <a:moveTo>
                  <a:pt x="0" y="0"/>
                </a:moveTo>
                <a:lnTo>
                  <a:pt x="0" y="213728"/>
                </a:lnTo>
              </a:path>
            </a:pathLst>
          </a:custGeom>
          <a:noFill/>
          <a:ln w="3088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84" name="object 12"/>
          <p:cNvSpPr>
            <a:spLocks noChangeArrowheads="1"/>
          </p:cNvSpPr>
          <p:nvPr/>
        </p:nvSpPr>
        <p:spPr bwMode="auto">
          <a:xfrm>
            <a:off x="9859963" y="763588"/>
            <a:ext cx="77787" cy="214312"/>
          </a:xfrm>
          <a:custGeom>
            <a:avLst/>
            <a:gdLst>
              <a:gd name="T0" fmla="*/ 77509 w 78104"/>
              <a:gd name="T1" fmla="*/ 0 h 213994"/>
              <a:gd name="T2" fmla="*/ 0 w 78104"/>
              <a:gd name="T3" fmla="*/ 0 h 213994"/>
              <a:gd name="T4" fmla="*/ 0 w 78104"/>
              <a:gd name="T5" fmla="*/ 214046 h 213994"/>
              <a:gd name="T6" fmla="*/ 77509 w 78104"/>
              <a:gd name="T7" fmla="*/ 214046 h 213994"/>
              <a:gd name="T8" fmla="*/ 77509 w 78104"/>
              <a:gd name="T9" fmla="*/ 188748 h 213994"/>
              <a:gd name="T10" fmla="*/ 29496 w 78104"/>
              <a:gd name="T11" fmla="*/ 188748 h 213994"/>
              <a:gd name="T12" fmla="*/ 29496 w 78104"/>
              <a:gd name="T13" fmla="*/ 113109 h 213994"/>
              <a:gd name="T14" fmla="*/ 77509 w 78104"/>
              <a:gd name="T15" fmla="*/ 113109 h 213994"/>
              <a:gd name="T16" fmla="*/ 77509 w 78104"/>
              <a:gd name="T17" fmla="*/ 87823 h 213994"/>
              <a:gd name="T18" fmla="*/ 29496 w 78104"/>
              <a:gd name="T19" fmla="*/ 87823 h 213994"/>
              <a:gd name="T20" fmla="*/ 29496 w 78104"/>
              <a:gd name="T21" fmla="*/ 25298 h 213994"/>
              <a:gd name="T22" fmla="*/ 77509 w 78104"/>
              <a:gd name="T23" fmla="*/ 25298 h 213994"/>
              <a:gd name="T24" fmla="*/ 77509 w 78104"/>
              <a:gd name="T25" fmla="*/ 0 h 21399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8104"/>
              <a:gd name="T40" fmla="*/ 0 h 213994"/>
              <a:gd name="T41" fmla="*/ 78104 w 78104"/>
              <a:gd name="T42" fmla="*/ 213994 h 21399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8104" h="213994">
                <a:moveTo>
                  <a:pt x="77825" y="0"/>
                </a:moveTo>
                <a:lnTo>
                  <a:pt x="0" y="0"/>
                </a:lnTo>
                <a:lnTo>
                  <a:pt x="0" y="213728"/>
                </a:lnTo>
                <a:lnTo>
                  <a:pt x="77825" y="213728"/>
                </a:lnTo>
                <a:lnTo>
                  <a:pt x="77825" y="188468"/>
                </a:lnTo>
                <a:lnTo>
                  <a:pt x="29616" y="188468"/>
                </a:lnTo>
                <a:lnTo>
                  <a:pt x="29616" y="112941"/>
                </a:lnTo>
                <a:lnTo>
                  <a:pt x="77825" y="112941"/>
                </a:lnTo>
                <a:lnTo>
                  <a:pt x="77825" y="87693"/>
                </a:lnTo>
                <a:lnTo>
                  <a:pt x="29616" y="87693"/>
                </a:lnTo>
                <a:lnTo>
                  <a:pt x="29616" y="25260"/>
                </a:lnTo>
                <a:lnTo>
                  <a:pt x="77825" y="25260"/>
                </a:lnTo>
                <a:lnTo>
                  <a:pt x="7782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85" name="object 13"/>
          <p:cNvSpPr>
            <a:spLocks noChangeArrowheads="1"/>
          </p:cNvSpPr>
          <p:nvPr/>
        </p:nvSpPr>
        <p:spPr bwMode="auto">
          <a:xfrm>
            <a:off x="10034588" y="758825"/>
            <a:ext cx="114300" cy="222250"/>
          </a:xfrm>
          <a:custGeom>
            <a:avLst/>
            <a:gdLst>
              <a:gd name="T0" fmla="*/ 57012 w 114300"/>
              <a:gd name="T1" fmla="*/ 0 h 222250"/>
              <a:gd name="T2" fmla="*/ 21993 w 114300"/>
              <a:gd name="T3" fmla="*/ 17312 h 222250"/>
              <a:gd name="T4" fmla="*/ 5233 w 114300"/>
              <a:gd name="T5" fmla="*/ 55296 h 222250"/>
              <a:gd name="T6" fmla="*/ 200 w 114300"/>
              <a:gd name="T7" fmla="*/ 100407 h 222250"/>
              <a:gd name="T8" fmla="*/ 0 w 114300"/>
              <a:gd name="T9" fmla="*/ 114687 h 222250"/>
              <a:gd name="T10" fmla="*/ 804 w 114300"/>
              <a:gd name="T11" fmla="*/ 136685 h 222250"/>
              <a:gd name="T12" fmla="*/ 10284 w 114300"/>
              <a:gd name="T13" fmla="*/ 186313 h 222250"/>
              <a:gd name="T14" fmla="*/ 40581 w 114300"/>
              <a:gd name="T15" fmla="*/ 218527 h 222250"/>
              <a:gd name="T16" fmla="*/ 63860 w 114300"/>
              <a:gd name="T17" fmla="*/ 222125 h 222250"/>
              <a:gd name="T18" fmla="*/ 78204 w 114300"/>
              <a:gd name="T19" fmla="*/ 219082 h 222250"/>
              <a:gd name="T20" fmla="*/ 89891 w 114300"/>
              <a:gd name="T21" fmla="*/ 212758 h 222250"/>
              <a:gd name="T22" fmla="*/ 99124 w 114300"/>
              <a:gd name="T23" fmla="*/ 203633 h 222250"/>
              <a:gd name="T24" fmla="*/ 104154 w 114300"/>
              <a:gd name="T25" fmla="*/ 195382 h 222250"/>
              <a:gd name="T26" fmla="*/ 56140 w 114300"/>
              <a:gd name="T27" fmla="*/ 195382 h 222250"/>
              <a:gd name="T28" fmla="*/ 49219 w 114300"/>
              <a:gd name="T29" fmla="*/ 192480 h 222250"/>
              <a:gd name="T30" fmla="*/ 33693 w 114300"/>
              <a:gd name="T31" fmla="*/ 151068 h 222250"/>
              <a:gd name="T32" fmla="*/ 31335 w 114300"/>
              <a:gd name="T33" fmla="*/ 92986 h 222250"/>
              <a:gd name="T34" fmla="*/ 32560 w 114300"/>
              <a:gd name="T35" fmla="*/ 75679 h 222250"/>
              <a:gd name="T36" fmla="*/ 44112 w 114300"/>
              <a:gd name="T37" fmla="*/ 35899 h 222250"/>
              <a:gd name="T38" fmla="*/ 60638 w 114300"/>
              <a:gd name="T39" fmla="*/ 26629 h 222250"/>
              <a:gd name="T40" fmla="*/ 102966 w 114300"/>
              <a:gd name="T41" fmla="*/ 26629 h 222250"/>
              <a:gd name="T42" fmla="*/ 101288 w 114300"/>
              <a:gd name="T43" fmla="*/ 23168 h 222250"/>
              <a:gd name="T44" fmla="*/ 93030 w 114300"/>
              <a:gd name="T45" fmla="*/ 12919 h 222250"/>
              <a:gd name="T46" fmla="*/ 82925 w 114300"/>
              <a:gd name="T47" fmla="*/ 5676 h 222250"/>
              <a:gd name="T48" fmla="*/ 70933 w 114300"/>
              <a:gd name="T49" fmla="*/ 1387 h 222250"/>
              <a:gd name="T50" fmla="*/ 57012 w 114300"/>
              <a:gd name="T51" fmla="*/ 0 h 222250"/>
              <a:gd name="T52" fmla="*/ 85570 w 114300"/>
              <a:gd name="T53" fmla="*/ 154507 h 222250"/>
              <a:gd name="T54" fmla="*/ 82504 w 114300"/>
              <a:gd name="T55" fmla="*/ 169572 h 222250"/>
              <a:gd name="T56" fmla="*/ 76943 w 114300"/>
              <a:gd name="T57" fmla="*/ 182720 h 222250"/>
              <a:gd name="T58" fmla="*/ 68338 w 114300"/>
              <a:gd name="T59" fmla="*/ 191981 h 222250"/>
              <a:gd name="T60" fmla="*/ 56140 w 114300"/>
              <a:gd name="T61" fmla="*/ 195382 h 222250"/>
              <a:gd name="T62" fmla="*/ 104154 w 114300"/>
              <a:gd name="T63" fmla="*/ 195382 h 222250"/>
              <a:gd name="T64" fmla="*/ 106102 w 114300"/>
              <a:gd name="T65" fmla="*/ 192188 h 222250"/>
              <a:gd name="T66" fmla="*/ 111026 w 114300"/>
              <a:gd name="T67" fmla="*/ 178904 h 222250"/>
              <a:gd name="T68" fmla="*/ 114097 w 114300"/>
              <a:gd name="T69" fmla="*/ 164262 h 222250"/>
              <a:gd name="T70" fmla="*/ 85570 w 114300"/>
              <a:gd name="T71" fmla="*/ 154507 h 222250"/>
              <a:gd name="T72" fmla="*/ 102966 w 114300"/>
              <a:gd name="T73" fmla="*/ 26629 h 222250"/>
              <a:gd name="T74" fmla="*/ 60638 w 114300"/>
              <a:gd name="T75" fmla="*/ 26629 h 222250"/>
              <a:gd name="T76" fmla="*/ 69858 w 114300"/>
              <a:gd name="T77" fmla="*/ 30053 h 222250"/>
              <a:gd name="T78" fmla="*/ 77252 w 114300"/>
              <a:gd name="T79" fmla="*/ 40352 h 222250"/>
              <a:gd name="T80" fmla="*/ 82144 w 114300"/>
              <a:gd name="T81" fmla="*/ 58560 h 222250"/>
              <a:gd name="T82" fmla="*/ 107741 w 114300"/>
              <a:gd name="T83" fmla="*/ 36477 h 222250"/>
              <a:gd name="T84" fmla="*/ 102966 w 114300"/>
              <a:gd name="T85" fmla="*/ 26629 h 22225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14300"/>
              <a:gd name="T130" fmla="*/ 0 h 222250"/>
              <a:gd name="T131" fmla="*/ 114300 w 114300"/>
              <a:gd name="T132" fmla="*/ 222250 h 22225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14300" h="222250">
                <a:moveTo>
                  <a:pt x="57012" y="0"/>
                </a:moveTo>
                <a:lnTo>
                  <a:pt x="21993" y="17312"/>
                </a:lnTo>
                <a:lnTo>
                  <a:pt x="5233" y="55296"/>
                </a:lnTo>
                <a:lnTo>
                  <a:pt x="200" y="100407"/>
                </a:lnTo>
                <a:lnTo>
                  <a:pt x="0" y="114687"/>
                </a:lnTo>
                <a:lnTo>
                  <a:pt x="804" y="136685"/>
                </a:lnTo>
                <a:lnTo>
                  <a:pt x="10284" y="186313"/>
                </a:lnTo>
                <a:lnTo>
                  <a:pt x="40581" y="218527"/>
                </a:lnTo>
                <a:lnTo>
                  <a:pt x="63860" y="222125"/>
                </a:lnTo>
                <a:lnTo>
                  <a:pt x="78204" y="219082"/>
                </a:lnTo>
                <a:lnTo>
                  <a:pt x="89891" y="212758"/>
                </a:lnTo>
                <a:lnTo>
                  <a:pt x="99124" y="203633"/>
                </a:lnTo>
                <a:lnTo>
                  <a:pt x="104154" y="195382"/>
                </a:lnTo>
                <a:lnTo>
                  <a:pt x="56140" y="195382"/>
                </a:lnTo>
                <a:lnTo>
                  <a:pt x="49219" y="192480"/>
                </a:lnTo>
                <a:lnTo>
                  <a:pt x="33693" y="151068"/>
                </a:lnTo>
                <a:lnTo>
                  <a:pt x="31335" y="92986"/>
                </a:lnTo>
                <a:lnTo>
                  <a:pt x="32560" y="75679"/>
                </a:lnTo>
                <a:lnTo>
                  <a:pt x="44112" y="35899"/>
                </a:lnTo>
                <a:lnTo>
                  <a:pt x="60638" y="26629"/>
                </a:lnTo>
                <a:lnTo>
                  <a:pt x="102966" y="26629"/>
                </a:lnTo>
                <a:lnTo>
                  <a:pt x="101288" y="23168"/>
                </a:lnTo>
                <a:lnTo>
                  <a:pt x="93030" y="12919"/>
                </a:lnTo>
                <a:lnTo>
                  <a:pt x="82925" y="5676"/>
                </a:lnTo>
                <a:lnTo>
                  <a:pt x="70933" y="1387"/>
                </a:lnTo>
                <a:lnTo>
                  <a:pt x="57012" y="0"/>
                </a:lnTo>
                <a:close/>
              </a:path>
              <a:path w="114300" h="222250">
                <a:moveTo>
                  <a:pt x="85570" y="154507"/>
                </a:moveTo>
                <a:lnTo>
                  <a:pt x="82504" y="169572"/>
                </a:lnTo>
                <a:lnTo>
                  <a:pt x="76943" y="182720"/>
                </a:lnTo>
                <a:lnTo>
                  <a:pt x="68338" y="191981"/>
                </a:lnTo>
                <a:lnTo>
                  <a:pt x="56140" y="195382"/>
                </a:lnTo>
                <a:lnTo>
                  <a:pt x="104154" y="195382"/>
                </a:lnTo>
                <a:lnTo>
                  <a:pt x="106102" y="192188"/>
                </a:lnTo>
                <a:lnTo>
                  <a:pt x="111026" y="178904"/>
                </a:lnTo>
                <a:lnTo>
                  <a:pt x="114097" y="164262"/>
                </a:lnTo>
                <a:lnTo>
                  <a:pt x="85570" y="154507"/>
                </a:lnTo>
                <a:close/>
              </a:path>
              <a:path w="114300" h="222250">
                <a:moveTo>
                  <a:pt x="102966" y="26629"/>
                </a:moveTo>
                <a:lnTo>
                  <a:pt x="60638" y="26629"/>
                </a:lnTo>
                <a:lnTo>
                  <a:pt x="69858" y="30053"/>
                </a:lnTo>
                <a:lnTo>
                  <a:pt x="77252" y="40352"/>
                </a:lnTo>
                <a:lnTo>
                  <a:pt x="82144" y="58560"/>
                </a:lnTo>
                <a:lnTo>
                  <a:pt x="107741" y="36477"/>
                </a:lnTo>
                <a:lnTo>
                  <a:pt x="102966" y="26629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86" name="object 14"/>
          <p:cNvSpPr>
            <a:spLocks noChangeArrowheads="1"/>
          </p:cNvSpPr>
          <p:nvPr/>
        </p:nvSpPr>
        <p:spPr bwMode="auto">
          <a:xfrm>
            <a:off x="9474200" y="763588"/>
            <a:ext cx="77788" cy="214312"/>
          </a:xfrm>
          <a:custGeom>
            <a:avLst/>
            <a:gdLst>
              <a:gd name="T0" fmla="*/ 77497 w 78104"/>
              <a:gd name="T1" fmla="*/ 0 h 213994"/>
              <a:gd name="T2" fmla="*/ 0 w 78104"/>
              <a:gd name="T3" fmla="*/ 0 h 213994"/>
              <a:gd name="T4" fmla="*/ 0 w 78104"/>
              <a:gd name="T5" fmla="*/ 214046 h 213994"/>
              <a:gd name="T6" fmla="*/ 29483 w 78104"/>
              <a:gd name="T7" fmla="*/ 214046 h 213994"/>
              <a:gd name="T8" fmla="*/ 29483 w 78104"/>
              <a:gd name="T9" fmla="*/ 113109 h 213994"/>
              <a:gd name="T10" fmla="*/ 77497 w 78104"/>
              <a:gd name="T11" fmla="*/ 113109 h 213994"/>
              <a:gd name="T12" fmla="*/ 77497 w 78104"/>
              <a:gd name="T13" fmla="*/ 87823 h 213994"/>
              <a:gd name="T14" fmla="*/ 29483 w 78104"/>
              <a:gd name="T15" fmla="*/ 87823 h 213994"/>
              <a:gd name="T16" fmla="*/ 29483 w 78104"/>
              <a:gd name="T17" fmla="*/ 25298 h 213994"/>
              <a:gd name="T18" fmla="*/ 77497 w 78104"/>
              <a:gd name="T19" fmla="*/ 25298 h 213994"/>
              <a:gd name="T20" fmla="*/ 77497 w 78104"/>
              <a:gd name="T21" fmla="*/ 0 h 21399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8104"/>
              <a:gd name="T34" fmla="*/ 0 h 213994"/>
              <a:gd name="T35" fmla="*/ 78104 w 78104"/>
              <a:gd name="T36" fmla="*/ 213994 h 21399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8104" h="213994">
                <a:moveTo>
                  <a:pt x="77812" y="0"/>
                </a:moveTo>
                <a:lnTo>
                  <a:pt x="0" y="0"/>
                </a:lnTo>
                <a:lnTo>
                  <a:pt x="0" y="213728"/>
                </a:lnTo>
                <a:lnTo>
                  <a:pt x="29603" y="213728"/>
                </a:lnTo>
                <a:lnTo>
                  <a:pt x="29603" y="112941"/>
                </a:lnTo>
                <a:lnTo>
                  <a:pt x="77812" y="112941"/>
                </a:lnTo>
                <a:lnTo>
                  <a:pt x="77812" y="87693"/>
                </a:lnTo>
                <a:lnTo>
                  <a:pt x="29603" y="87693"/>
                </a:lnTo>
                <a:lnTo>
                  <a:pt x="29603" y="25260"/>
                </a:lnTo>
                <a:lnTo>
                  <a:pt x="77812" y="25260"/>
                </a:lnTo>
                <a:lnTo>
                  <a:pt x="7781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87" name="object 18"/>
          <p:cNvSpPr txBox="1">
            <a:spLocks noChangeArrowheads="1"/>
          </p:cNvSpPr>
          <p:nvPr/>
        </p:nvSpPr>
        <p:spPr bwMode="auto">
          <a:xfrm>
            <a:off x="444500" y="7026275"/>
            <a:ext cx="41402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altLang="nl-BE" sz="1000">
                <a:solidFill>
                  <a:srgbClr val="ED1D24"/>
                </a:solidFill>
                <a:latin typeface="Arial Narrow" pitchFamily="34" charset="0"/>
              </a:rPr>
              <a:t>&lt;</a:t>
            </a:r>
            <a:fld id="{9FCD96F0-5CEA-4EB6-B453-2F337C77230C}" type="slidenum">
              <a:rPr lang="fr-FR" altLang="nl-BE" sz="1000">
                <a:solidFill>
                  <a:srgbClr val="ED1D24"/>
                </a:solidFill>
                <a:latin typeface="Arial Narrow" pitchFamily="34" charset="0"/>
              </a:rPr>
              <a:pPr marL="12700"/>
              <a:t>1</a:t>
            </a:fld>
            <a:r>
              <a:rPr lang="fr-FR" altLang="nl-BE" sz="1000">
                <a:solidFill>
                  <a:srgbClr val="ED1D24"/>
                </a:solidFill>
                <a:latin typeface="Arial Narrow" pitchFamily="34" charset="0"/>
              </a:rPr>
              <a:t>&gt; </a:t>
            </a:r>
            <a:r>
              <a:rPr lang="fr-FR" altLang="nl-BE" sz="1000">
                <a:solidFill>
                  <a:schemeClr val="bg1"/>
                </a:solidFill>
                <a:latin typeface="Arial Narrow" pitchFamily="34" charset="0"/>
              </a:rPr>
              <a:t>FIEC-EFBWW : Project on H&amp;S dissemination</a:t>
            </a:r>
          </a:p>
        </p:txBody>
      </p:sp>
      <p:sp>
        <p:nvSpPr>
          <p:cNvPr id="3088" name="object 16"/>
          <p:cNvSpPr txBox="1">
            <a:spLocks noChangeArrowheads="1"/>
          </p:cNvSpPr>
          <p:nvPr/>
        </p:nvSpPr>
        <p:spPr bwMode="auto">
          <a:xfrm>
            <a:off x="444500" y="1158875"/>
            <a:ext cx="75692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endParaRPr lang="fr-FR" altLang="nl-BE" sz="2800">
              <a:latin typeface="Arial Narrow" pitchFamily="34" charset="0"/>
            </a:endParaRPr>
          </a:p>
        </p:txBody>
      </p:sp>
      <p:pic>
        <p:nvPicPr>
          <p:cNvPr id="3089" name="Picture 18" descr="logo efbww_l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22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0" name="ZoneTexte 19"/>
          <p:cNvSpPr txBox="1">
            <a:spLocks noChangeArrowheads="1"/>
          </p:cNvSpPr>
          <p:nvPr/>
        </p:nvSpPr>
        <p:spPr bwMode="auto">
          <a:xfrm>
            <a:off x="5880100" y="6829425"/>
            <a:ext cx="2514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endParaRPr lang="fr-BE" altLang="nl-BE" sz="1400" b="1" i="1">
              <a:solidFill>
                <a:srgbClr val="FFFF00"/>
              </a:solidFill>
            </a:endParaRPr>
          </a:p>
        </p:txBody>
      </p:sp>
      <p:sp>
        <p:nvSpPr>
          <p:cNvPr id="3091" name="Titel 1"/>
          <p:cNvSpPr>
            <a:spLocks noGrp="1"/>
          </p:cNvSpPr>
          <p:nvPr>
            <p:ph type="ctrTitle"/>
          </p:nvPr>
        </p:nvSpPr>
        <p:spPr>
          <a:xfrm>
            <a:off x="801688" y="2344738"/>
            <a:ext cx="9090025" cy="2031325"/>
          </a:xfrm>
        </p:spPr>
        <p:txBody>
          <a:bodyPr/>
          <a:lstStyle/>
          <a:p>
            <a:r>
              <a:rPr lang="nl-BE" altLang="nl-BE" dirty="0" smtClean="0">
                <a:solidFill>
                  <a:srgbClr val="FFFF00"/>
                </a:solidFill>
              </a:rPr>
              <a:t>FIEC/EFBWW</a:t>
            </a:r>
            <a:br>
              <a:rPr lang="nl-BE" altLang="nl-BE" dirty="0" smtClean="0">
                <a:solidFill>
                  <a:srgbClr val="FFFF00"/>
                </a:solidFill>
              </a:rPr>
            </a:br>
            <a:r>
              <a:rPr lang="nl-BE" altLang="nl-BE" dirty="0" smtClean="0">
                <a:solidFill>
                  <a:srgbClr val="FFFF00"/>
                </a:solidFill>
              </a:rPr>
              <a:t> </a:t>
            </a:r>
            <a:r>
              <a:rPr lang="sl-SI" altLang="nl-BE" dirty="0" smtClean="0">
                <a:solidFill>
                  <a:srgbClr val="FFFF00"/>
                </a:solidFill>
              </a:rPr>
              <a:t>Informacije </a:t>
            </a:r>
            <a:r>
              <a:rPr lang="sl-SI" altLang="nl-BE" dirty="0" smtClean="0">
                <a:solidFill>
                  <a:srgbClr val="FFFF00"/>
                </a:solidFill>
              </a:rPr>
              <a:t>za varnost in zdravje pri delu - </a:t>
            </a:r>
            <a:r>
              <a:rPr lang="sl-SI" altLang="nl-BE" dirty="0" err="1" smtClean="0">
                <a:solidFill>
                  <a:srgbClr val="FFFF00"/>
                </a:solidFill>
              </a:rPr>
              <a:t>diseminacijski</a:t>
            </a:r>
            <a:r>
              <a:rPr lang="sl-SI" altLang="nl-BE" dirty="0" smtClean="0">
                <a:solidFill>
                  <a:srgbClr val="FFFF00"/>
                </a:solidFill>
              </a:rPr>
              <a:t> seminar</a:t>
            </a:r>
            <a:endParaRPr lang="nl-BE" altLang="nl-BE" dirty="0" smtClean="0">
              <a:solidFill>
                <a:srgbClr val="FFFF00"/>
              </a:solidFill>
            </a:endParaRPr>
          </a:p>
        </p:txBody>
      </p:sp>
      <p:sp>
        <p:nvSpPr>
          <p:cNvPr id="3092" name="Ondertitel 2"/>
          <p:cNvSpPr>
            <a:spLocks noGrp="1"/>
          </p:cNvSpPr>
          <p:nvPr>
            <p:ph type="subTitle" idx="4"/>
          </p:nvPr>
        </p:nvSpPr>
        <p:spPr>
          <a:xfrm>
            <a:off x="1603375" y="4235450"/>
            <a:ext cx="7486650" cy="1082675"/>
          </a:xfrm>
        </p:spPr>
        <p:txBody>
          <a:bodyPr/>
          <a:lstStyle/>
          <a:p>
            <a:pPr marL="0" indent="0">
              <a:buFontTx/>
              <a:buNone/>
            </a:pPr>
            <a:endParaRPr lang="nl-BE" altLang="nl-BE" dirty="0" smtClean="0"/>
          </a:p>
          <a:p>
            <a:pPr marL="0" indent="0" algn="ctr">
              <a:buFontTx/>
              <a:buNone/>
            </a:pPr>
            <a:r>
              <a:rPr lang="nl-BE" altLang="nl-BE" dirty="0" smtClean="0">
                <a:solidFill>
                  <a:srgbClr val="FFC000"/>
                </a:solidFill>
              </a:rPr>
              <a:t>Ljubljana 14/15</a:t>
            </a:r>
            <a:r>
              <a:rPr lang="sl-SI" altLang="nl-BE" dirty="0" smtClean="0">
                <a:solidFill>
                  <a:srgbClr val="FFC000"/>
                </a:solidFill>
              </a:rPr>
              <a:t>.</a:t>
            </a:r>
            <a:r>
              <a:rPr lang="nl-BE" altLang="nl-BE" dirty="0" smtClean="0">
                <a:solidFill>
                  <a:srgbClr val="FFC000"/>
                </a:solidFill>
              </a:rPr>
              <a:t> </a:t>
            </a:r>
            <a:r>
              <a:rPr lang="sl-SI" altLang="nl-BE" dirty="0" smtClean="0">
                <a:solidFill>
                  <a:srgbClr val="FFC000"/>
                </a:solidFill>
              </a:rPr>
              <a:t>a</a:t>
            </a:r>
            <a:r>
              <a:rPr lang="nl-BE" altLang="nl-BE" dirty="0" smtClean="0">
                <a:solidFill>
                  <a:srgbClr val="FFC000"/>
                </a:solidFill>
              </a:rPr>
              <a:t>pril 201</a:t>
            </a:r>
            <a:r>
              <a:rPr lang="sl-SI" altLang="nl-BE" dirty="0" smtClean="0">
                <a:solidFill>
                  <a:srgbClr val="FFC000"/>
                </a:solidFill>
              </a:rPr>
              <a:t>4</a:t>
            </a:r>
            <a:endParaRPr lang="nl-BE" altLang="nl-BE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bject 2"/>
          <p:cNvSpPr>
            <a:spLocks noChangeArrowheads="1"/>
          </p:cNvSpPr>
          <p:nvPr/>
        </p:nvSpPr>
        <p:spPr bwMode="auto">
          <a:xfrm>
            <a:off x="6350" y="0"/>
            <a:ext cx="10685463" cy="7559675"/>
          </a:xfrm>
          <a:custGeom>
            <a:avLst/>
            <a:gdLst>
              <a:gd name="T0" fmla="*/ 0 w 10685780"/>
              <a:gd name="T1" fmla="*/ 7559358 h 7560309"/>
              <a:gd name="T2" fmla="*/ 10685323 w 10685780"/>
              <a:gd name="T3" fmla="*/ 7559358 h 7560309"/>
              <a:gd name="T4" fmla="*/ 10685323 w 10685780"/>
              <a:gd name="T5" fmla="*/ 0 h 7560309"/>
              <a:gd name="T6" fmla="*/ 0 w 10685780"/>
              <a:gd name="T7" fmla="*/ 0 h 7560309"/>
              <a:gd name="T8" fmla="*/ 0 w 10685780"/>
              <a:gd name="T9" fmla="*/ 7559358 h 75603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85780"/>
              <a:gd name="T16" fmla="*/ 0 h 7560309"/>
              <a:gd name="T17" fmla="*/ 10685780 w 10685780"/>
              <a:gd name="T18" fmla="*/ 7560309 h 75603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85780" h="7560309">
                <a:moveTo>
                  <a:pt x="0" y="7559992"/>
                </a:moveTo>
                <a:lnTo>
                  <a:pt x="10685640" y="7559992"/>
                </a:lnTo>
                <a:lnTo>
                  <a:pt x="10685640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099" name="object 3"/>
          <p:cNvSpPr>
            <a:spLocks noChangeArrowheads="1"/>
          </p:cNvSpPr>
          <p:nvPr/>
        </p:nvSpPr>
        <p:spPr bwMode="auto">
          <a:xfrm>
            <a:off x="8843963" y="0"/>
            <a:ext cx="1847850" cy="1784350"/>
          </a:xfrm>
          <a:custGeom>
            <a:avLst/>
            <a:gdLst>
              <a:gd name="T0" fmla="*/ 0 w 1847850"/>
              <a:gd name="T1" fmla="*/ 1783981 h 1784985"/>
              <a:gd name="T2" fmla="*/ 1847646 w 1847850"/>
              <a:gd name="T3" fmla="*/ 1783981 h 1784985"/>
              <a:gd name="T4" fmla="*/ 1847646 w 1847850"/>
              <a:gd name="T5" fmla="*/ 0 h 1784985"/>
              <a:gd name="T6" fmla="*/ 0 w 1847850"/>
              <a:gd name="T7" fmla="*/ 0 h 1784985"/>
              <a:gd name="T8" fmla="*/ 0 w 1847850"/>
              <a:gd name="T9" fmla="*/ 1783981 h 17849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50"/>
              <a:gd name="T16" fmla="*/ 0 h 1784985"/>
              <a:gd name="T17" fmla="*/ 1847850 w 1847850"/>
              <a:gd name="T18" fmla="*/ 1784985 h 17849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50" h="1784985">
                <a:moveTo>
                  <a:pt x="0" y="1784616"/>
                </a:moveTo>
                <a:lnTo>
                  <a:pt x="1847646" y="1784616"/>
                </a:lnTo>
                <a:lnTo>
                  <a:pt x="1847646" y="0"/>
                </a:lnTo>
                <a:lnTo>
                  <a:pt x="0" y="0"/>
                </a:lnTo>
                <a:lnTo>
                  <a:pt x="0" y="178461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0" name="object 4"/>
          <p:cNvSpPr>
            <a:spLocks noChangeArrowheads="1"/>
          </p:cNvSpPr>
          <p:nvPr/>
        </p:nvSpPr>
        <p:spPr bwMode="auto">
          <a:xfrm>
            <a:off x="9542463" y="1236663"/>
            <a:ext cx="1149350" cy="1214437"/>
          </a:xfrm>
          <a:custGeom>
            <a:avLst/>
            <a:gdLst>
              <a:gd name="T0" fmla="*/ 0 w 1149350"/>
              <a:gd name="T1" fmla="*/ 1214017 h 1214755"/>
              <a:gd name="T2" fmla="*/ 1149248 w 1149350"/>
              <a:gd name="T3" fmla="*/ 1214017 h 1214755"/>
              <a:gd name="T4" fmla="*/ 1149248 w 1149350"/>
              <a:gd name="T5" fmla="*/ 0 h 1214755"/>
              <a:gd name="T6" fmla="*/ 0 w 1149350"/>
              <a:gd name="T7" fmla="*/ 0 h 1214755"/>
              <a:gd name="T8" fmla="*/ 0 w 1149350"/>
              <a:gd name="T9" fmla="*/ 1214017 h 12147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49350"/>
              <a:gd name="T16" fmla="*/ 0 h 1214755"/>
              <a:gd name="T17" fmla="*/ 1149350 w 1149350"/>
              <a:gd name="T18" fmla="*/ 1214755 h 12147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49350" h="1214755">
                <a:moveTo>
                  <a:pt x="0" y="1214335"/>
                </a:moveTo>
                <a:lnTo>
                  <a:pt x="1149248" y="1214335"/>
                </a:lnTo>
                <a:lnTo>
                  <a:pt x="1149248" y="0"/>
                </a:lnTo>
                <a:lnTo>
                  <a:pt x="0" y="0"/>
                </a:lnTo>
                <a:lnTo>
                  <a:pt x="0" y="121433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1" name="object 5"/>
          <p:cNvSpPr>
            <a:spLocks noChangeArrowheads="1"/>
          </p:cNvSpPr>
          <p:nvPr/>
        </p:nvSpPr>
        <p:spPr bwMode="auto">
          <a:xfrm>
            <a:off x="9412288" y="666750"/>
            <a:ext cx="201612" cy="600075"/>
          </a:xfrm>
          <a:custGeom>
            <a:avLst/>
            <a:gdLst>
              <a:gd name="T0" fmla="*/ 0 w 201295"/>
              <a:gd name="T1" fmla="*/ 599527 h 599440"/>
              <a:gd name="T2" fmla="*/ 201624 w 201295"/>
              <a:gd name="T3" fmla="*/ 599527 h 599440"/>
              <a:gd name="T4" fmla="*/ 201624 w 201295"/>
              <a:gd name="T5" fmla="*/ 0 h 599440"/>
              <a:gd name="T6" fmla="*/ 0 w 201295"/>
              <a:gd name="T7" fmla="*/ 0 h 599440"/>
              <a:gd name="T8" fmla="*/ 0 w 201295"/>
              <a:gd name="T9" fmla="*/ 599527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295"/>
              <a:gd name="T16" fmla="*/ 0 h 599440"/>
              <a:gd name="T17" fmla="*/ 201295 w 201295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2" name="object 6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3606 w 184784"/>
              <a:gd name="T3" fmla="*/ 0 h 599440"/>
              <a:gd name="T4" fmla="*/ 183606 w 184784"/>
              <a:gd name="T5" fmla="*/ 599527 h 599440"/>
              <a:gd name="T6" fmla="*/ 0 w 184784"/>
              <a:gd name="T7" fmla="*/ 599527 h 599440"/>
              <a:gd name="T8" fmla="*/ 0 w 184784"/>
              <a:gd name="T9" fmla="*/ 0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3" name="object 7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3606 w 184784"/>
              <a:gd name="T3" fmla="*/ 0 h 599440"/>
              <a:gd name="T4" fmla="*/ 183606 w 184784"/>
              <a:gd name="T5" fmla="*/ 599527 h 599440"/>
              <a:gd name="T6" fmla="*/ 0 w 184784"/>
              <a:gd name="T7" fmla="*/ 599527 h 599440"/>
              <a:gd name="T8" fmla="*/ 0 w 184784"/>
              <a:gd name="T9" fmla="*/ 0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4" name="object 8"/>
          <p:cNvSpPr>
            <a:spLocks noChangeArrowheads="1"/>
          </p:cNvSpPr>
          <p:nvPr/>
        </p:nvSpPr>
        <p:spPr bwMode="auto">
          <a:xfrm>
            <a:off x="9798050" y="666750"/>
            <a:ext cx="201613" cy="600075"/>
          </a:xfrm>
          <a:custGeom>
            <a:avLst/>
            <a:gdLst>
              <a:gd name="T0" fmla="*/ 0 w 201295"/>
              <a:gd name="T1" fmla="*/ 599527 h 599440"/>
              <a:gd name="T2" fmla="*/ 201625 w 201295"/>
              <a:gd name="T3" fmla="*/ 599527 h 599440"/>
              <a:gd name="T4" fmla="*/ 201625 w 201295"/>
              <a:gd name="T5" fmla="*/ 0 h 599440"/>
              <a:gd name="T6" fmla="*/ 0 w 201295"/>
              <a:gd name="T7" fmla="*/ 0 h 599440"/>
              <a:gd name="T8" fmla="*/ 0 w 201295"/>
              <a:gd name="T9" fmla="*/ 599527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295"/>
              <a:gd name="T16" fmla="*/ 0 h 599440"/>
              <a:gd name="T17" fmla="*/ 201295 w 201295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5" name="object 9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599527 h 599440"/>
              <a:gd name="T2" fmla="*/ 183606 w 184784"/>
              <a:gd name="T3" fmla="*/ 599527 h 599440"/>
              <a:gd name="T4" fmla="*/ 183606 w 184784"/>
              <a:gd name="T5" fmla="*/ 0 h 599440"/>
              <a:gd name="T6" fmla="*/ 0 w 184784"/>
              <a:gd name="T7" fmla="*/ 0 h 599440"/>
              <a:gd name="T8" fmla="*/ 0 w 184784"/>
              <a:gd name="T9" fmla="*/ 599527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598893"/>
                </a:moveTo>
                <a:lnTo>
                  <a:pt x="184238" y="598893"/>
                </a:lnTo>
                <a:lnTo>
                  <a:pt x="184238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6" name="object 10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3606 w 184784"/>
              <a:gd name="T3" fmla="*/ 0 h 599440"/>
              <a:gd name="T4" fmla="*/ 183606 w 184784"/>
              <a:gd name="T5" fmla="*/ 599527 h 599440"/>
              <a:gd name="T6" fmla="*/ 0 w 184784"/>
              <a:gd name="T7" fmla="*/ 599527 h 599440"/>
              <a:gd name="T8" fmla="*/ 0 w 184784"/>
              <a:gd name="T9" fmla="*/ 0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7" name="object 11"/>
          <p:cNvSpPr>
            <a:spLocks noChangeArrowheads="1"/>
          </p:cNvSpPr>
          <p:nvPr/>
        </p:nvSpPr>
        <p:spPr bwMode="auto">
          <a:xfrm>
            <a:off x="9705975" y="763588"/>
            <a:ext cx="0" cy="214312"/>
          </a:xfrm>
          <a:custGeom>
            <a:avLst/>
            <a:gdLst>
              <a:gd name="T0" fmla="*/ 0 h 213994"/>
              <a:gd name="T1" fmla="*/ 214046 h 213994"/>
              <a:gd name="T2" fmla="*/ 0 60000 65536"/>
              <a:gd name="T3" fmla="*/ 0 60000 65536"/>
              <a:gd name="T4" fmla="*/ 0 h 213994"/>
              <a:gd name="T5" fmla="*/ 213994 h 213994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213994">
                <a:moveTo>
                  <a:pt x="0" y="0"/>
                </a:moveTo>
                <a:lnTo>
                  <a:pt x="0" y="213728"/>
                </a:lnTo>
              </a:path>
            </a:pathLst>
          </a:custGeom>
          <a:noFill/>
          <a:ln w="3088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8" name="object 12"/>
          <p:cNvSpPr>
            <a:spLocks noChangeArrowheads="1"/>
          </p:cNvSpPr>
          <p:nvPr/>
        </p:nvSpPr>
        <p:spPr bwMode="auto">
          <a:xfrm>
            <a:off x="9859963" y="763588"/>
            <a:ext cx="77787" cy="214312"/>
          </a:xfrm>
          <a:custGeom>
            <a:avLst/>
            <a:gdLst>
              <a:gd name="T0" fmla="*/ 77509 w 78104"/>
              <a:gd name="T1" fmla="*/ 0 h 213994"/>
              <a:gd name="T2" fmla="*/ 0 w 78104"/>
              <a:gd name="T3" fmla="*/ 0 h 213994"/>
              <a:gd name="T4" fmla="*/ 0 w 78104"/>
              <a:gd name="T5" fmla="*/ 214046 h 213994"/>
              <a:gd name="T6" fmla="*/ 77509 w 78104"/>
              <a:gd name="T7" fmla="*/ 214046 h 213994"/>
              <a:gd name="T8" fmla="*/ 77509 w 78104"/>
              <a:gd name="T9" fmla="*/ 188748 h 213994"/>
              <a:gd name="T10" fmla="*/ 29496 w 78104"/>
              <a:gd name="T11" fmla="*/ 188748 h 213994"/>
              <a:gd name="T12" fmla="*/ 29496 w 78104"/>
              <a:gd name="T13" fmla="*/ 113109 h 213994"/>
              <a:gd name="T14" fmla="*/ 77509 w 78104"/>
              <a:gd name="T15" fmla="*/ 113109 h 213994"/>
              <a:gd name="T16" fmla="*/ 77509 w 78104"/>
              <a:gd name="T17" fmla="*/ 87823 h 213994"/>
              <a:gd name="T18" fmla="*/ 29496 w 78104"/>
              <a:gd name="T19" fmla="*/ 87823 h 213994"/>
              <a:gd name="T20" fmla="*/ 29496 w 78104"/>
              <a:gd name="T21" fmla="*/ 25298 h 213994"/>
              <a:gd name="T22" fmla="*/ 77509 w 78104"/>
              <a:gd name="T23" fmla="*/ 25298 h 213994"/>
              <a:gd name="T24" fmla="*/ 77509 w 78104"/>
              <a:gd name="T25" fmla="*/ 0 h 21399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8104"/>
              <a:gd name="T40" fmla="*/ 0 h 213994"/>
              <a:gd name="T41" fmla="*/ 78104 w 78104"/>
              <a:gd name="T42" fmla="*/ 213994 h 21399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8104" h="213994">
                <a:moveTo>
                  <a:pt x="77825" y="0"/>
                </a:moveTo>
                <a:lnTo>
                  <a:pt x="0" y="0"/>
                </a:lnTo>
                <a:lnTo>
                  <a:pt x="0" y="213728"/>
                </a:lnTo>
                <a:lnTo>
                  <a:pt x="77825" y="213728"/>
                </a:lnTo>
                <a:lnTo>
                  <a:pt x="77825" y="188468"/>
                </a:lnTo>
                <a:lnTo>
                  <a:pt x="29616" y="188468"/>
                </a:lnTo>
                <a:lnTo>
                  <a:pt x="29616" y="112941"/>
                </a:lnTo>
                <a:lnTo>
                  <a:pt x="77825" y="112941"/>
                </a:lnTo>
                <a:lnTo>
                  <a:pt x="77825" y="87693"/>
                </a:lnTo>
                <a:lnTo>
                  <a:pt x="29616" y="87693"/>
                </a:lnTo>
                <a:lnTo>
                  <a:pt x="29616" y="25260"/>
                </a:lnTo>
                <a:lnTo>
                  <a:pt x="77825" y="25260"/>
                </a:lnTo>
                <a:lnTo>
                  <a:pt x="7782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9" name="object 13"/>
          <p:cNvSpPr>
            <a:spLocks noChangeArrowheads="1"/>
          </p:cNvSpPr>
          <p:nvPr/>
        </p:nvSpPr>
        <p:spPr bwMode="auto">
          <a:xfrm>
            <a:off x="10034588" y="758825"/>
            <a:ext cx="114300" cy="222250"/>
          </a:xfrm>
          <a:custGeom>
            <a:avLst/>
            <a:gdLst>
              <a:gd name="T0" fmla="*/ 57012 w 114300"/>
              <a:gd name="T1" fmla="*/ 0 h 222250"/>
              <a:gd name="T2" fmla="*/ 21993 w 114300"/>
              <a:gd name="T3" fmla="*/ 17312 h 222250"/>
              <a:gd name="T4" fmla="*/ 5233 w 114300"/>
              <a:gd name="T5" fmla="*/ 55296 h 222250"/>
              <a:gd name="T6" fmla="*/ 200 w 114300"/>
              <a:gd name="T7" fmla="*/ 100407 h 222250"/>
              <a:gd name="T8" fmla="*/ 0 w 114300"/>
              <a:gd name="T9" fmla="*/ 114687 h 222250"/>
              <a:gd name="T10" fmla="*/ 804 w 114300"/>
              <a:gd name="T11" fmla="*/ 136685 h 222250"/>
              <a:gd name="T12" fmla="*/ 10284 w 114300"/>
              <a:gd name="T13" fmla="*/ 186313 h 222250"/>
              <a:gd name="T14" fmla="*/ 40581 w 114300"/>
              <a:gd name="T15" fmla="*/ 218527 h 222250"/>
              <a:gd name="T16" fmla="*/ 63860 w 114300"/>
              <a:gd name="T17" fmla="*/ 222125 h 222250"/>
              <a:gd name="T18" fmla="*/ 78204 w 114300"/>
              <a:gd name="T19" fmla="*/ 219082 h 222250"/>
              <a:gd name="T20" fmla="*/ 89891 w 114300"/>
              <a:gd name="T21" fmla="*/ 212758 h 222250"/>
              <a:gd name="T22" fmla="*/ 99124 w 114300"/>
              <a:gd name="T23" fmla="*/ 203633 h 222250"/>
              <a:gd name="T24" fmla="*/ 104154 w 114300"/>
              <a:gd name="T25" fmla="*/ 195382 h 222250"/>
              <a:gd name="T26" fmla="*/ 56140 w 114300"/>
              <a:gd name="T27" fmla="*/ 195382 h 222250"/>
              <a:gd name="T28" fmla="*/ 49219 w 114300"/>
              <a:gd name="T29" fmla="*/ 192480 h 222250"/>
              <a:gd name="T30" fmla="*/ 33693 w 114300"/>
              <a:gd name="T31" fmla="*/ 151068 h 222250"/>
              <a:gd name="T32" fmla="*/ 31335 w 114300"/>
              <a:gd name="T33" fmla="*/ 92986 h 222250"/>
              <a:gd name="T34" fmla="*/ 32560 w 114300"/>
              <a:gd name="T35" fmla="*/ 75679 h 222250"/>
              <a:gd name="T36" fmla="*/ 44112 w 114300"/>
              <a:gd name="T37" fmla="*/ 35899 h 222250"/>
              <a:gd name="T38" fmla="*/ 60638 w 114300"/>
              <a:gd name="T39" fmla="*/ 26629 h 222250"/>
              <a:gd name="T40" fmla="*/ 102966 w 114300"/>
              <a:gd name="T41" fmla="*/ 26629 h 222250"/>
              <a:gd name="T42" fmla="*/ 101288 w 114300"/>
              <a:gd name="T43" fmla="*/ 23168 h 222250"/>
              <a:gd name="T44" fmla="*/ 93030 w 114300"/>
              <a:gd name="T45" fmla="*/ 12919 h 222250"/>
              <a:gd name="T46" fmla="*/ 82925 w 114300"/>
              <a:gd name="T47" fmla="*/ 5676 h 222250"/>
              <a:gd name="T48" fmla="*/ 70933 w 114300"/>
              <a:gd name="T49" fmla="*/ 1387 h 222250"/>
              <a:gd name="T50" fmla="*/ 57012 w 114300"/>
              <a:gd name="T51" fmla="*/ 0 h 222250"/>
              <a:gd name="T52" fmla="*/ 85570 w 114300"/>
              <a:gd name="T53" fmla="*/ 154507 h 222250"/>
              <a:gd name="T54" fmla="*/ 82504 w 114300"/>
              <a:gd name="T55" fmla="*/ 169572 h 222250"/>
              <a:gd name="T56" fmla="*/ 76943 w 114300"/>
              <a:gd name="T57" fmla="*/ 182720 h 222250"/>
              <a:gd name="T58" fmla="*/ 68338 w 114300"/>
              <a:gd name="T59" fmla="*/ 191981 h 222250"/>
              <a:gd name="T60" fmla="*/ 56140 w 114300"/>
              <a:gd name="T61" fmla="*/ 195382 h 222250"/>
              <a:gd name="T62" fmla="*/ 104154 w 114300"/>
              <a:gd name="T63" fmla="*/ 195382 h 222250"/>
              <a:gd name="T64" fmla="*/ 106102 w 114300"/>
              <a:gd name="T65" fmla="*/ 192188 h 222250"/>
              <a:gd name="T66" fmla="*/ 111026 w 114300"/>
              <a:gd name="T67" fmla="*/ 178904 h 222250"/>
              <a:gd name="T68" fmla="*/ 114097 w 114300"/>
              <a:gd name="T69" fmla="*/ 164262 h 222250"/>
              <a:gd name="T70" fmla="*/ 85570 w 114300"/>
              <a:gd name="T71" fmla="*/ 154507 h 222250"/>
              <a:gd name="T72" fmla="*/ 102966 w 114300"/>
              <a:gd name="T73" fmla="*/ 26629 h 222250"/>
              <a:gd name="T74" fmla="*/ 60638 w 114300"/>
              <a:gd name="T75" fmla="*/ 26629 h 222250"/>
              <a:gd name="T76" fmla="*/ 69858 w 114300"/>
              <a:gd name="T77" fmla="*/ 30053 h 222250"/>
              <a:gd name="T78" fmla="*/ 77252 w 114300"/>
              <a:gd name="T79" fmla="*/ 40352 h 222250"/>
              <a:gd name="T80" fmla="*/ 82144 w 114300"/>
              <a:gd name="T81" fmla="*/ 58560 h 222250"/>
              <a:gd name="T82" fmla="*/ 107741 w 114300"/>
              <a:gd name="T83" fmla="*/ 36477 h 222250"/>
              <a:gd name="T84" fmla="*/ 102966 w 114300"/>
              <a:gd name="T85" fmla="*/ 26629 h 22225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14300"/>
              <a:gd name="T130" fmla="*/ 0 h 222250"/>
              <a:gd name="T131" fmla="*/ 114300 w 114300"/>
              <a:gd name="T132" fmla="*/ 222250 h 22225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14300" h="222250">
                <a:moveTo>
                  <a:pt x="57012" y="0"/>
                </a:moveTo>
                <a:lnTo>
                  <a:pt x="21993" y="17312"/>
                </a:lnTo>
                <a:lnTo>
                  <a:pt x="5233" y="55296"/>
                </a:lnTo>
                <a:lnTo>
                  <a:pt x="200" y="100407"/>
                </a:lnTo>
                <a:lnTo>
                  <a:pt x="0" y="114687"/>
                </a:lnTo>
                <a:lnTo>
                  <a:pt x="804" y="136685"/>
                </a:lnTo>
                <a:lnTo>
                  <a:pt x="10284" y="186313"/>
                </a:lnTo>
                <a:lnTo>
                  <a:pt x="40581" y="218527"/>
                </a:lnTo>
                <a:lnTo>
                  <a:pt x="63860" y="222125"/>
                </a:lnTo>
                <a:lnTo>
                  <a:pt x="78204" y="219082"/>
                </a:lnTo>
                <a:lnTo>
                  <a:pt x="89891" y="212758"/>
                </a:lnTo>
                <a:lnTo>
                  <a:pt x="99124" y="203633"/>
                </a:lnTo>
                <a:lnTo>
                  <a:pt x="104154" y="195382"/>
                </a:lnTo>
                <a:lnTo>
                  <a:pt x="56140" y="195382"/>
                </a:lnTo>
                <a:lnTo>
                  <a:pt x="49219" y="192480"/>
                </a:lnTo>
                <a:lnTo>
                  <a:pt x="33693" y="151068"/>
                </a:lnTo>
                <a:lnTo>
                  <a:pt x="31335" y="92986"/>
                </a:lnTo>
                <a:lnTo>
                  <a:pt x="32560" y="75679"/>
                </a:lnTo>
                <a:lnTo>
                  <a:pt x="44112" y="35899"/>
                </a:lnTo>
                <a:lnTo>
                  <a:pt x="60638" y="26629"/>
                </a:lnTo>
                <a:lnTo>
                  <a:pt x="102966" y="26629"/>
                </a:lnTo>
                <a:lnTo>
                  <a:pt x="101288" y="23168"/>
                </a:lnTo>
                <a:lnTo>
                  <a:pt x="93030" y="12919"/>
                </a:lnTo>
                <a:lnTo>
                  <a:pt x="82925" y="5676"/>
                </a:lnTo>
                <a:lnTo>
                  <a:pt x="70933" y="1387"/>
                </a:lnTo>
                <a:lnTo>
                  <a:pt x="57012" y="0"/>
                </a:lnTo>
                <a:close/>
              </a:path>
              <a:path w="114300" h="222250">
                <a:moveTo>
                  <a:pt x="85570" y="154507"/>
                </a:moveTo>
                <a:lnTo>
                  <a:pt x="82504" y="169572"/>
                </a:lnTo>
                <a:lnTo>
                  <a:pt x="76943" y="182720"/>
                </a:lnTo>
                <a:lnTo>
                  <a:pt x="68338" y="191981"/>
                </a:lnTo>
                <a:lnTo>
                  <a:pt x="56140" y="195382"/>
                </a:lnTo>
                <a:lnTo>
                  <a:pt x="104154" y="195382"/>
                </a:lnTo>
                <a:lnTo>
                  <a:pt x="106102" y="192188"/>
                </a:lnTo>
                <a:lnTo>
                  <a:pt x="111026" y="178904"/>
                </a:lnTo>
                <a:lnTo>
                  <a:pt x="114097" y="164262"/>
                </a:lnTo>
                <a:lnTo>
                  <a:pt x="85570" y="154507"/>
                </a:lnTo>
                <a:close/>
              </a:path>
              <a:path w="114300" h="222250">
                <a:moveTo>
                  <a:pt x="102966" y="26629"/>
                </a:moveTo>
                <a:lnTo>
                  <a:pt x="60638" y="26629"/>
                </a:lnTo>
                <a:lnTo>
                  <a:pt x="69858" y="30053"/>
                </a:lnTo>
                <a:lnTo>
                  <a:pt x="77252" y="40352"/>
                </a:lnTo>
                <a:lnTo>
                  <a:pt x="82144" y="58560"/>
                </a:lnTo>
                <a:lnTo>
                  <a:pt x="107741" y="36477"/>
                </a:lnTo>
                <a:lnTo>
                  <a:pt x="102966" y="26629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10" name="object 14"/>
          <p:cNvSpPr>
            <a:spLocks noChangeArrowheads="1"/>
          </p:cNvSpPr>
          <p:nvPr/>
        </p:nvSpPr>
        <p:spPr bwMode="auto">
          <a:xfrm>
            <a:off x="9474200" y="763588"/>
            <a:ext cx="77788" cy="214312"/>
          </a:xfrm>
          <a:custGeom>
            <a:avLst/>
            <a:gdLst>
              <a:gd name="T0" fmla="*/ 77497 w 78104"/>
              <a:gd name="T1" fmla="*/ 0 h 213994"/>
              <a:gd name="T2" fmla="*/ 0 w 78104"/>
              <a:gd name="T3" fmla="*/ 0 h 213994"/>
              <a:gd name="T4" fmla="*/ 0 w 78104"/>
              <a:gd name="T5" fmla="*/ 214046 h 213994"/>
              <a:gd name="T6" fmla="*/ 29483 w 78104"/>
              <a:gd name="T7" fmla="*/ 214046 h 213994"/>
              <a:gd name="T8" fmla="*/ 29483 w 78104"/>
              <a:gd name="T9" fmla="*/ 113109 h 213994"/>
              <a:gd name="T10" fmla="*/ 77497 w 78104"/>
              <a:gd name="T11" fmla="*/ 113109 h 213994"/>
              <a:gd name="T12" fmla="*/ 77497 w 78104"/>
              <a:gd name="T13" fmla="*/ 87823 h 213994"/>
              <a:gd name="T14" fmla="*/ 29483 w 78104"/>
              <a:gd name="T15" fmla="*/ 87823 h 213994"/>
              <a:gd name="T16" fmla="*/ 29483 w 78104"/>
              <a:gd name="T17" fmla="*/ 25298 h 213994"/>
              <a:gd name="T18" fmla="*/ 77497 w 78104"/>
              <a:gd name="T19" fmla="*/ 25298 h 213994"/>
              <a:gd name="T20" fmla="*/ 77497 w 78104"/>
              <a:gd name="T21" fmla="*/ 0 h 21399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8104"/>
              <a:gd name="T34" fmla="*/ 0 h 213994"/>
              <a:gd name="T35" fmla="*/ 78104 w 78104"/>
              <a:gd name="T36" fmla="*/ 213994 h 21399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8104" h="213994">
                <a:moveTo>
                  <a:pt x="77812" y="0"/>
                </a:moveTo>
                <a:lnTo>
                  <a:pt x="0" y="0"/>
                </a:lnTo>
                <a:lnTo>
                  <a:pt x="0" y="213728"/>
                </a:lnTo>
                <a:lnTo>
                  <a:pt x="29603" y="213728"/>
                </a:lnTo>
                <a:lnTo>
                  <a:pt x="29603" y="112941"/>
                </a:lnTo>
                <a:lnTo>
                  <a:pt x="77812" y="112941"/>
                </a:lnTo>
                <a:lnTo>
                  <a:pt x="77812" y="87693"/>
                </a:lnTo>
                <a:lnTo>
                  <a:pt x="29603" y="87693"/>
                </a:lnTo>
                <a:lnTo>
                  <a:pt x="29603" y="25260"/>
                </a:lnTo>
                <a:lnTo>
                  <a:pt x="77812" y="25260"/>
                </a:lnTo>
                <a:lnTo>
                  <a:pt x="7781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11" name="object 15"/>
          <p:cNvSpPr txBox="1">
            <a:spLocks noChangeArrowheads="1"/>
          </p:cNvSpPr>
          <p:nvPr/>
        </p:nvSpPr>
        <p:spPr bwMode="auto">
          <a:xfrm>
            <a:off x="1155700" y="2867025"/>
            <a:ext cx="8058150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en-US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14/15</a:t>
            </a:r>
            <a:r>
              <a:rPr lang="sl-SI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.</a:t>
            </a:r>
            <a:r>
              <a:rPr lang="en-US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sl-SI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a</a:t>
            </a:r>
            <a:r>
              <a:rPr lang="en-US" altLang="nl-BE" sz="2800" b="1" dirty="0" err="1" smtClean="0">
                <a:solidFill>
                  <a:srgbClr val="FFFFFF"/>
                </a:solidFill>
                <a:latin typeface="Arial Narrow" pitchFamily="34" charset="0"/>
              </a:rPr>
              <a:t>pril</a:t>
            </a:r>
            <a:r>
              <a:rPr lang="en-US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altLang="nl-BE" sz="2800" b="1" dirty="0">
                <a:solidFill>
                  <a:srgbClr val="FFFFFF"/>
                </a:solidFill>
                <a:latin typeface="Arial Narrow" pitchFamily="34" charset="0"/>
              </a:rPr>
              <a:t>			</a:t>
            </a:r>
            <a:r>
              <a:rPr lang="en-US" altLang="nl-BE" sz="2800" b="1" dirty="0">
                <a:solidFill>
                  <a:srgbClr val="FFFF00"/>
                </a:solidFill>
                <a:latin typeface="Arial Narrow" pitchFamily="34" charset="0"/>
              </a:rPr>
              <a:t>Ljubljana</a:t>
            </a: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en-US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15</a:t>
            </a:r>
            <a:r>
              <a:rPr lang="sl-SI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.</a:t>
            </a:r>
            <a:r>
              <a:rPr lang="en-US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sl-SI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maj</a:t>
            </a:r>
            <a:r>
              <a:rPr lang="en-US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altLang="nl-BE" sz="2800" b="1" dirty="0">
                <a:solidFill>
                  <a:srgbClr val="FFFFFF"/>
                </a:solidFill>
                <a:latin typeface="Arial Narrow" pitchFamily="34" charset="0"/>
              </a:rPr>
              <a:t>				</a:t>
            </a:r>
            <a:r>
              <a:rPr lang="en-US" altLang="nl-BE" sz="2800" b="1" dirty="0" smtClean="0">
                <a:solidFill>
                  <a:srgbClr val="FFFF00"/>
                </a:solidFill>
                <a:latin typeface="Arial Narrow" pitchFamily="34" charset="0"/>
              </a:rPr>
              <a:t>Bud</a:t>
            </a:r>
            <a:r>
              <a:rPr lang="sl-SI" altLang="nl-BE" sz="2800" b="1" dirty="0" err="1" smtClean="0">
                <a:solidFill>
                  <a:srgbClr val="FFFF00"/>
                </a:solidFill>
                <a:latin typeface="Arial Narrow" pitchFamily="34" charset="0"/>
              </a:rPr>
              <a:t>impešta</a:t>
            </a:r>
            <a:endParaRPr lang="en-US" altLang="nl-BE" sz="2800" b="1" dirty="0">
              <a:solidFill>
                <a:srgbClr val="FFFF00"/>
              </a:solidFill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en-US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30</a:t>
            </a:r>
            <a:r>
              <a:rPr lang="sl-SI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.</a:t>
            </a:r>
            <a:r>
              <a:rPr lang="en-US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sl-SI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s</a:t>
            </a:r>
            <a:r>
              <a:rPr lang="en-US" altLang="nl-BE" sz="2800" b="1" dirty="0" err="1" smtClean="0">
                <a:solidFill>
                  <a:srgbClr val="FFFFFF"/>
                </a:solidFill>
                <a:latin typeface="Arial Narrow" pitchFamily="34" charset="0"/>
              </a:rPr>
              <a:t>eptember</a:t>
            </a:r>
            <a:r>
              <a:rPr lang="en-US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altLang="nl-BE" sz="2800" b="1" dirty="0">
                <a:solidFill>
                  <a:srgbClr val="FFFFFF"/>
                </a:solidFill>
                <a:latin typeface="Arial Narrow" pitchFamily="34" charset="0"/>
              </a:rPr>
              <a:t>		</a:t>
            </a:r>
            <a:r>
              <a:rPr lang="en-US" altLang="nl-BE" sz="2800" b="1" dirty="0">
                <a:solidFill>
                  <a:srgbClr val="FFFF00"/>
                </a:solidFill>
                <a:latin typeface="Arial Narrow" pitchFamily="34" charset="0"/>
              </a:rPr>
              <a:t>Istanbul</a:t>
            </a:r>
            <a:r>
              <a:rPr lang="en-US" altLang="nl-BE" sz="2800" b="1" dirty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(</a:t>
            </a:r>
            <a:r>
              <a:rPr lang="sl-SI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za potrditev</a:t>
            </a:r>
            <a:r>
              <a:rPr lang="en-US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altLang="nl-BE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nl-BE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21</a:t>
            </a:r>
            <a:r>
              <a:rPr lang="sl-SI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.</a:t>
            </a:r>
            <a:r>
              <a:rPr lang="nl-BE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sl-SI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oktober</a:t>
            </a:r>
            <a:r>
              <a:rPr lang="nl-BE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nl-BE" altLang="nl-BE" sz="2800" b="1" dirty="0">
                <a:solidFill>
                  <a:srgbClr val="FFFFFF"/>
                </a:solidFill>
                <a:latin typeface="Arial Narrow" pitchFamily="34" charset="0"/>
              </a:rPr>
              <a:t>			</a:t>
            </a:r>
            <a:r>
              <a:rPr lang="nl-BE" altLang="nl-BE" sz="2800" b="1" dirty="0">
                <a:solidFill>
                  <a:srgbClr val="FFFF00"/>
                </a:solidFill>
                <a:latin typeface="Arial Narrow" pitchFamily="34" charset="0"/>
              </a:rPr>
              <a:t>Sofia </a:t>
            </a:r>
            <a:r>
              <a:rPr lang="nl-BE" altLang="nl-BE" sz="2800" b="1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sl-SI" altLang="nl-BE" sz="2800" b="1" dirty="0" smtClean="0">
                <a:solidFill>
                  <a:schemeClr val="bg1"/>
                </a:solidFill>
                <a:latin typeface="Arial Narrow" pitchFamily="34" charset="0"/>
              </a:rPr>
              <a:t>za potrditev</a:t>
            </a:r>
            <a:r>
              <a:rPr lang="nl-BE" altLang="nl-BE" sz="2800" b="1" dirty="0" smtClean="0">
                <a:solidFill>
                  <a:schemeClr val="bg1"/>
                </a:solidFill>
                <a:latin typeface="Arial Narrow" pitchFamily="34" charset="0"/>
              </a:rPr>
              <a:t>)</a:t>
            </a:r>
            <a:endParaRPr lang="nl-BE" altLang="nl-BE" sz="2800" b="1" dirty="0">
              <a:solidFill>
                <a:schemeClr val="bg1"/>
              </a:solidFill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endParaRPr lang="fr-FR" altLang="nl-BE" sz="2800" b="1" dirty="0">
              <a:solidFill>
                <a:srgbClr val="FFFF00"/>
              </a:solidFill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fr-FR" altLang="nl-BE" sz="2800" b="1" dirty="0" smtClean="0">
                <a:solidFill>
                  <a:schemeClr val="bg1"/>
                </a:solidFill>
                <a:latin typeface="Arial Narrow" pitchFamily="34" charset="0"/>
              </a:rPr>
              <a:t>13/14</a:t>
            </a:r>
            <a:r>
              <a:rPr lang="sl-SI" altLang="nl-BE" sz="2800" b="1" dirty="0" smtClean="0">
                <a:solidFill>
                  <a:schemeClr val="bg1"/>
                </a:solidFill>
                <a:latin typeface="Arial Narrow" pitchFamily="34" charset="0"/>
              </a:rPr>
              <a:t>. november</a:t>
            </a:r>
            <a:r>
              <a:rPr lang="fr-FR" altLang="nl-BE" sz="28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fr-FR" altLang="nl-BE" sz="2800" b="1" dirty="0">
                <a:solidFill>
                  <a:schemeClr val="bg1"/>
                </a:solidFill>
                <a:latin typeface="Arial Narrow" pitchFamily="34" charset="0"/>
              </a:rPr>
              <a:t>	</a:t>
            </a:r>
            <a:r>
              <a:rPr lang="fr-FR" altLang="nl-BE" sz="2800" b="1" dirty="0" smtClean="0">
                <a:solidFill>
                  <a:srgbClr val="FFFF00"/>
                </a:solidFill>
                <a:latin typeface="Arial Narrow" pitchFamily="34" charset="0"/>
              </a:rPr>
              <a:t>Brus</a:t>
            </a:r>
            <a:r>
              <a:rPr lang="sl-SI" altLang="nl-BE" sz="2800" b="1" dirty="0" err="1" smtClean="0">
                <a:solidFill>
                  <a:srgbClr val="FFFF00"/>
                </a:solidFill>
                <a:latin typeface="Arial Narrow" pitchFamily="34" charset="0"/>
              </a:rPr>
              <a:t>elj</a:t>
            </a:r>
            <a:r>
              <a:rPr lang="fr-FR" altLang="nl-BE" sz="2800" b="1" dirty="0" smtClean="0">
                <a:solidFill>
                  <a:srgbClr val="FFFF00"/>
                </a:solidFill>
                <a:latin typeface="Arial Narrow" pitchFamily="34" charset="0"/>
              </a:rPr>
              <a:t> (</a:t>
            </a:r>
            <a:r>
              <a:rPr lang="sl-SI" altLang="nl-BE" sz="2800" b="1" dirty="0" smtClean="0">
                <a:solidFill>
                  <a:srgbClr val="FFFF00"/>
                </a:solidFill>
                <a:latin typeface="Arial Narrow" pitchFamily="34" charset="0"/>
              </a:rPr>
              <a:t>zaključni seminar</a:t>
            </a:r>
            <a:r>
              <a:rPr lang="fr-FR" altLang="nl-BE" sz="2800" b="1" dirty="0" smtClean="0">
                <a:solidFill>
                  <a:srgbClr val="FFFF00"/>
                </a:solidFill>
                <a:latin typeface="Arial Narrow" pitchFamily="34" charset="0"/>
              </a:rPr>
              <a:t>)</a:t>
            </a:r>
            <a:endParaRPr lang="fr-FR" altLang="nl-BE" sz="2800" b="1" dirty="0">
              <a:solidFill>
                <a:srgbClr val="FFFF00"/>
              </a:solidFill>
              <a:latin typeface="Arial Narrow" pitchFamily="34" charset="0"/>
            </a:endParaRPr>
          </a:p>
        </p:txBody>
      </p:sp>
      <p:sp>
        <p:nvSpPr>
          <p:cNvPr id="4112" name="object 18"/>
          <p:cNvSpPr txBox="1">
            <a:spLocks noChangeArrowheads="1"/>
          </p:cNvSpPr>
          <p:nvPr/>
        </p:nvSpPr>
        <p:spPr bwMode="auto">
          <a:xfrm>
            <a:off x="444500" y="7026275"/>
            <a:ext cx="46736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altLang="nl-BE" sz="1000">
                <a:solidFill>
                  <a:srgbClr val="ED1D24"/>
                </a:solidFill>
                <a:latin typeface="Arial Narrow" pitchFamily="34" charset="0"/>
              </a:rPr>
              <a:t>&lt;</a:t>
            </a:r>
            <a:fld id="{D9E4B052-BD35-4995-984F-4E1A975DC7D1}" type="slidenum">
              <a:rPr lang="fr-FR" altLang="nl-BE" sz="1000">
                <a:solidFill>
                  <a:srgbClr val="ED1D24"/>
                </a:solidFill>
                <a:latin typeface="Arial Narrow" pitchFamily="34" charset="0"/>
              </a:rPr>
              <a:pPr marL="12700"/>
              <a:t>2</a:t>
            </a:fld>
            <a:r>
              <a:rPr lang="fr-FR" altLang="nl-BE" sz="1000">
                <a:solidFill>
                  <a:srgbClr val="ED1D24"/>
                </a:solidFill>
                <a:latin typeface="Arial Narrow" pitchFamily="34" charset="0"/>
              </a:rPr>
              <a:t>&gt;</a:t>
            </a:r>
            <a:r>
              <a:rPr lang="fr-FR" altLang="nl-BE" sz="1000">
                <a:solidFill>
                  <a:schemeClr val="bg1"/>
                </a:solidFill>
                <a:latin typeface="Arial Narrow" pitchFamily="34" charset="0"/>
              </a:rPr>
              <a:t> FIEC-EFBWW : Project on H&amp;S dissemination</a:t>
            </a:r>
          </a:p>
        </p:txBody>
      </p:sp>
      <p:sp>
        <p:nvSpPr>
          <p:cNvPr id="4113" name="object 16"/>
          <p:cNvSpPr txBox="1">
            <a:spLocks noChangeArrowheads="1"/>
          </p:cNvSpPr>
          <p:nvPr/>
        </p:nvSpPr>
        <p:spPr bwMode="auto">
          <a:xfrm>
            <a:off x="1308100" y="1158875"/>
            <a:ext cx="7239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 algn="ctr"/>
            <a:r>
              <a:rPr lang="sl-SI" altLang="nl-BE" sz="4500" b="1" dirty="0" smtClean="0">
                <a:solidFill>
                  <a:srgbClr val="FFF200"/>
                </a:solidFill>
                <a:latin typeface="Arial Narrow" pitchFamily="34" charset="0"/>
              </a:rPr>
              <a:t>Projekt</a:t>
            </a:r>
            <a:r>
              <a:rPr lang="fr-FR" altLang="nl-BE" sz="4500" b="1" dirty="0" smtClean="0">
                <a:solidFill>
                  <a:srgbClr val="FFF200"/>
                </a:solidFill>
                <a:latin typeface="Arial Narrow" pitchFamily="34" charset="0"/>
              </a:rPr>
              <a:t>: </a:t>
            </a:r>
            <a:endParaRPr lang="fr-FR" altLang="nl-BE" sz="4500" b="1" dirty="0">
              <a:solidFill>
                <a:srgbClr val="FFF200"/>
              </a:solidFill>
              <a:latin typeface="Arial Narrow" pitchFamily="34" charset="0"/>
            </a:endParaRPr>
          </a:p>
          <a:p>
            <a:pPr marL="12700" algn="ctr"/>
            <a:r>
              <a:rPr lang="fr-FR" altLang="nl-BE" sz="4500" b="1" dirty="0">
                <a:solidFill>
                  <a:srgbClr val="FFF200"/>
                </a:solidFill>
                <a:latin typeface="Arial Narrow" pitchFamily="34" charset="0"/>
              </a:rPr>
              <a:t>4 + 1 </a:t>
            </a:r>
            <a:r>
              <a:rPr lang="sl-SI" altLang="nl-BE" sz="4500" b="1" dirty="0" err="1" smtClean="0">
                <a:solidFill>
                  <a:srgbClr val="FFF200"/>
                </a:solidFill>
                <a:latin typeface="Arial Narrow" pitchFamily="34" charset="0"/>
              </a:rPr>
              <a:t>diseminacijski</a:t>
            </a:r>
            <a:r>
              <a:rPr lang="sl-SI" altLang="nl-BE" sz="4500" b="1" dirty="0" smtClean="0">
                <a:solidFill>
                  <a:srgbClr val="FFF200"/>
                </a:solidFill>
                <a:latin typeface="Arial Narrow" pitchFamily="34" charset="0"/>
              </a:rPr>
              <a:t> seminarji</a:t>
            </a:r>
            <a:endParaRPr lang="fr-FR" altLang="nl-BE" sz="4500" dirty="0">
              <a:latin typeface="Arial Narrow" pitchFamily="34" charset="0"/>
            </a:endParaRPr>
          </a:p>
        </p:txBody>
      </p:sp>
      <p:pic>
        <p:nvPicPr>
          <p:cNvPr id="4114" name="Picture 18" descr="logo efbww_l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22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5" name="ZoneTexte 18"/>
          <p:cNvSpPr txBox="1">
            <a:spLocks noChangeArrowheads="1"/>
          </p:cNvSpPr>
          <p:nvPr/>
        </p:nvSpPr>
        <p:spPr bwMode="auto">
          <a:xfrm>
            <a:off x="3517900" y="6143625"/>
            <a:ext cx="5257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endParaRPr lang="en-US" altLang="nl-BE" sz="1400" b="1"/>
          </a:p>
        </p:txBody>
      </p:sp>
      <p:pic>
        <p:nvPicPr>
          <p:cNvPr id="4116" name="Afbeelding 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4500" y="5021263"/>
            <a:ext cx="2159000" cy="162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7" name="Afbeelding 1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54975" y="3011488"/>
            <a:ext cx="2460625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8" name="Afbeelding 2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27700" y="5126038"/>
            <a:ext cx="2127250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9" name="Afbeelding 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48013" y="5602288"/>
            <a:ext cx="2200275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0" name="Afbeelding 4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42300" y="5514975"/>
            <a:ext cx="2243138" cy="158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ject 2"/>
          <p:cNvSpPr>
            <a:spLocks noChangeArrowheads="1"/>
          </p:cNvSpPr>
          <p:nvPr/>
        </p:nvSpPr>
        <p:spPr bwMode="auto">
          <a:xfrm>
            <a:off x="6350" y="0"/>
            <a:ext cx="10685463" cy="7559675"/>
          </a:xfrm>
          <a:custGeom>
            <a:avLst/>
            <a:gdLst>
              <a:gd name="T0" fmla="*/ 0 w 10685780"/>
              <a:gd name="T1" fmla="*/ 7559358 h 7560309"/>
              <a:gd name="T2" fmla="*/ 10685323 w 10685780"/>
              <a:gd name="T3" fmla="*/ 7559358 h 7560309"/>
              <a:gd name="T4" fmla="*/ 10685323 w 10685780"/>
              <a:gd name="T5" fmla="*/ 0 h 7560309"/>
              <a:gd name="T6" fmla="*/ 0 w 10685780"/>
              <a:gd name="T7" fmla="*/ 0 h 7560309"/>
              <a:gd name="T8" fmla="*/ 0 w 10685780"/>
              <a:gd name="T9" fmla="*/ 7559358 h 75603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85780"/>
              <a:gd name="T16" fmla="*/ 0 h 7560309"/>
              <a:gd name="T17" fmla="*/ 10685780 w 10685780"/>
              <a:gd name="T18" fmla="*/ 7560309 h 75603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85780" h="7560309">
                <a:moveTo>
                  <a:pt x="0" y="7559992"/>
                </a:moveTo>
                <a:lnTo>
                  <a:pt x="10685640" y="7559992"/>
                </a:lnTo>
                <a:lnTo>
                  <a:pt x="10685640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23" name="object 3"/>
          <p:cNvSpPr>
            <a:spLocks noChangeArrowheads="1"/>
          </p:cNvSpPr>
          <p:nvPr/>
        </p:nvSpPr>
        <p:spPr bwMode="auto">
          <a:xfrm>
            <a:off x="8843963" y="0"/>
            <a:ext cx="1847850" cy="1784350"/>
          </a:xfrm>
          <a:custGeom>
            <a:avLst/>
            <a:gdLst>
              <a:gd name="T0" fmla="*/ 0 w 1847850"/>
              <a:gd name="T1" fmla="*/ 1783981 h 1784985"/>
              <a:gd name="T2" fmla="*/ 1847646 w 1847850"/>
              <a:gd name="T3" fmla="*/ 1783981 h 1784985"/>
              <a:gd name="T4" fmla="*/ 1847646 w 1847850"/>
              <a:gd name="T5" fmla="*/ 0 h 1784985"/>
              <a:gd name="T6" fmla="*/ 0 w 1847850"/>
              <a:gd name="T7" fmla="*/ 0 h 1784985"/>
              <a:gd name="T8" fmla="*/ 0 w 1847850"/>
              <a:gd name="T9" fmla="*/ 1783981 h 17849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50"/>
              <a:gd name="T16" fmla="*/ 0 h 1784985"/>
              <a:gd name="T17" fmla="*/ 1847850 w 1847850"/>
              <a:gd name="T18" fmla="*/ 1784985 h 17849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50" h="1784985">
                <a:moveTo>
                  <a:pt x="0" y="1784616"/>
                </a:moveTo>
                <a:lnTo>
                  <a:pt x="1847646" y="1784616"/>
                </a:lnTo>
                <a:lnTo>
                  <a:pt x="1847646" y="0"/>
                </a:lnTo>
                <a:lnTo>
                  <a:pt x="0" y="0"/>
                </a:lnTo>
                <a:lnTo>
                  <a:pt x="0" y="178461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24" name="object 4"/>
          <p:cNvSpPr>
            <a:spLocks noChangeArrowheads="1"/>
          </p:cNvSpPr>
          <p:nvPr/>
        </p:nvSpPr>
        <p:spPr bwMode="auto">
          <a:xfrm>
            <a:off x="9542463" y="1236663"/>
            <a:ext cx="1149350" cy="1214437"/>
          </a:xfrm>
          <a:custGeom>
            <a:avLst/>
            <a:gdLst>
              <a:gd name="T0" fmla="*/ 0 w 1149350"/>
              <a:gd name="T1" fmla="*/ 1214017 h 1214755"/>
              <a:gd name="T2" fmla="*/ 1149248 w 1149350"/>
              <a:gd name="T3" fmla="*/ 1214017 h 1214755"/>
              <a:gd name="T4" fmla="*/ 1149248 w 1149350"/>
              <a:gd name="T5" fmla="*/ 0 h 1214755"/>
              <a:gd name="T6" fmla="*/ 0 w 1149350"/>
              <a:gd name="T7" fmla="*/ 0 h 1214755"/>
              <a:gd name="T8" fmla="*/ 0 w 1149350"/>
              <a:gd name="T9" fmla="*/ 1214017 h 12147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49350"/>
              <a:gd name="T16" fmla="*/ 0 h 1214755"/>
              <a:gd name="T17" fmla="*/ 1149350 w 1149350"/>
              <a:gd name="T18" fmla="*/ 1214755 h 12147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49350" h="1214755">
                <a:moveTo>
                  <a:pt x="0" y="1214335"/>
                </a:moveTo>
                <a:lnTo>
                  <a:pt x="1149248" y="1214335"/>
                </a:lnTo>
                <a:lnTo>
                  <a:pt x="1149248" y="0"/>
                </a:lnTo>
                <a:lnTo>
                  <a:pt x="0" y="0"/>
                </a:lnTo>
                <a:lnTo>
                  <a:pt x="0" y="121433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25" name="object 5"/>
          <p:cNvSpPr>
            <a:spLocks noChangeArrowheads="1"/>
          </p:cNvSpPr>
          <p:nvPr/>
        </p:nvSpPr>
        <p:spPr bwMode="auto">
          <a:xfrm>
            <a:off x="9412288" y="666750"/>
            <a:ext cx="201612" cy="600075"/>
          </a:xfrm>
          <a:custGeom>
            <a:avLst/>
            <a:gdLst>
              <a:gd name="T0" fmla="*/ 0 w 201295"/>
              <a:gd name="T1" fmla="*/ 599527 h 599440"/>
              <a:gd name="T2" fmla="*/ 201624 w 201295"/>
              <a:gd name="T3" fmla="*/ 599527 h 599440"/>
              <a:gd name="T4" fmla="*/ 201624 w 201295"/>
              <a:gd name="T5" fmla="*/ 0 h 599440"/>
              <a:gd name="T6" fmla="*/ 0 w 201295"/>
              <a:gd name="T7" fmla="*/ 0 h 599440"/>
              <a:gd name="T8" fmla="*/ 0 w 201295"/>
              <a:gd name="T9" fmla="*/ 599527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295"/>
              <a:gd name="T16" fmla="*/ 0 h 599440"/>
              <a:gd name="T17" fmla="*/ 201295 w 201295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26" name="object 6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3606 w 184784"/>
              <a:gd name="T3" fmla="*/ 0 h 599440"/>
              <a:gd name="T4" fmla="*/ 183606 w 184784"/>
              <a:gd name="T5" fmla="*/ 599527 h 599440"/>
              <a:gd name="T6" fmla="*/ 0 w 184784"/>
              <a:gd name="T7" fmla="*/ 599527 h 599440"/>
              <a:gd name="T8" fmla="*/ 0 w 184784"/>
              <a:gd name="T9" fmla="*/ 0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27" name="object 7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3606 w 184784"/>
              <a:gd name="T3" fmla="*/ 0 h 599440"/>
              <a:gd name="T4" fmla="*/ 183606 w 184784"/>
              <a:gd name="T5" fmla="*/ 599527 h 599440"/>
              <a:gd name="T6" fmla="*/ 0 w 184784"/>
              <a:gd name="T7" fmla="*/ 599527 h 599440"/>
              <a:gd name="T8" fmla="*/ 0 w 184784"/>
              <a:gd name="T9" fmla="*/ 0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28" name="object 8"/>
          <p:cNvSpPr>
            <a:spLocks noChangeArrowheads="1"/>
          </p:cNvSpPr>
          <p:nvPr/>
        </p:nvSpPr>
        <p:spPr bwMode="auto">
          <a:xfrm>
            <a:off x="9798050" y="666750"/>
            <a:ext cx="201613" cy="600075"/>
          </a:xfrm>
          <a:custGeom>
            <a:avLst/>
            <a:gdLst>
              <a:gd name="T0" fmla="*/ 0 w 201295"/>
              <a:gd name="T1" fmla="*/ 599527 h 599440"/>
              <a:gd name="T2" fmla="*/ 201625 w 201295"/>
              <a:gd name="T3" fmla="*/ 599527 h 599440"/>
              <a:gd name="T4" fmla="*/ 201625 w 201295"/>
              <a:gd name="T5" fmla="*/ 0 h 599440"/>
              <a:gd name="T6" fmla="*/ 0 w 201295"/>
              <a:gd name="T7" fmla="*/ 0 h 599440"/>
              <a:gd name="T8" fmla="*/ 0 w 201295"/>
              <a:gd name="T9" fmla="*/ 599527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295"/>
              <a:gd name="T16" fmla="*/ 0 h 599440"/>
              <a:gd name="T17" fmla="*/ 201295 w 201295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29" name="object 9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599527 h 599440"/>
              <a:gd name="T2" fmla="*/ 183606 w 184784"/>
              <a:gd name="T3" fmla="*/ 599527 h 599440"/>
              <a:gd name="T4" fmla="*/ 183606 w 184784"/>
              <a:gd name="T5" fmla="*/ 0 h 599440"/>
              <a:gd name="T6" fmla="*/ 0 w 184784"/>
              <a:gd name="T7" fmla="*/ 0 h 599440"/>
              <a:gd name="T8" fmla="*/ 0 w 184784"/>
              <a:gd name="T9" fmla="*/ 599527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598893"/>
                </a:moveTo>
                <a:lnTo>
                  <a:pt x="184238" y="598893"/>
                </a:lnTo>
                <a:lnTo>
                  <a:pt x="184238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30" name="object 10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3606 w 184784"/>
              <a:gd name="T3" fmla="*/ 0 h 599440"/>
              <a:gd name="T4" fmla="*/ 183606 w 184784"/>
              <a:gd name="T5" fmla="*/ 599527 h 599440"/>
              <a:gd name="T6" fmla="*/ 0 w 184784"/>
              <a:gd name="T7" fmla="*/ 599527 h 599440"/>
              <a:gd name="T8" fmla="*/ 0 w 184784"/>
              <a:gd name="T9" fmla="*/ 0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31" name="object 11"/>
          <p:cNvSpPr>
            <a:spLocks noChangeArrowheads="1"/>
          </p:cNvSpPr>
          <p:nvPr/>
        </p:nvSpPr>
        <p:spPr bwMode="auto">
          <a:xfrm>
            <a:off x="9705975" y="763588"/>
            <a:ext cx="0" cy="214312"/>
          </a:xfrm>
          <a:custGeom>
            <a:avLst/>
            <a:gdLst>
              <a:gd name="T0" fmla="*/ 0 h 213994"/>
              <a:gd name="T1" fmla="*/ 214046 h 213994"/>
              <a:gd name="T2" fmla="*/ 0 60000 65536"/>
              <a:gd name="T3" fmla="*/ 0 60000 65536"/>
              <a:gd name="T4" fmla="*/ 0 h 213994"/>
              <a:gd name="T5" fmla="*/ 213994 h 213994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213994">
                <a:moveTo>
                  <a:pt x="0" y="0"/>
                </a:moveTo>
                <a:lnTo>
                  <a:pt x="0" y="213728"/>
                </a:lnTo>
              </a:path>
            </a:pathLst>
          </a:custGeom>
          <a:noFill/>
          <a:ln w="3088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32" name="object 12"/>
          <p:cNvSpPr>
            <a:spLocks noChangeArrowheads="1"/>
          </p:cNvSpPr>
          <p:nvPr/>
        </p:nvSpPr>
        <p:spPr bwMode="auto">
          <a:xfrm>
            <a:off x="9859963" y="763588"/>
            <a:ext cx="77787" cy="214312"/>
          </a:xfrm>
          <a:custGeom>
            <a:avLst/>
            <a:gdLst>
              <a:gd name="T0" fmla="*/ 77509 w 78104"/>
              <a:gd name="T1" fmla="*/ 0 h 213994"/>
              <a:gd name="T2" fmla="*/ 0 w 78104"/>
              <a:gd name="T3" fmla="*/ 0 h 213994"/>
              <a:gd name="T4" fmla="*/ 0 w 78104"/>
              <a:gd name="T5" fmla="*/ 214046 h 213994"/>
              <a:gd name="T6" fmla="*/ 77509 w 78104"/>
              <a:gd name="T7" fmla="*/ 214046 h 213994"/>
              <a:gd name="T8" fmla="*/ 77509 w 78104"/>
              <a:gd name="T9" fmla="*/ 188748 h 213994"/>
              <a:gd name="T10" fmla="*/ 29496 w 78104"/>
              <a:gd name="T11" fmla="*/ 188748 h 213994"/>
              <a:gd name="T12" fmla="*/ 29496 w 78104"/>
              <a:gd name="T13" fmla="*/ 113109 h 213994"/>
              <a:gd name="T14" fmla="*/ 77509 w 78104"/>
              <a:gd name="T15" fmla="*/ 113109 h 213994"/>
              <a:gd name="T16" fmla="*/ 77509 w 78104"/>
              <a:gd name="T17" fmla="*/ 87823 h 213994"/>
              <a:gd name="T18" fmla="*/ 29496 w 78104"/>
              <a:gd name="T19" fmla="*/ 87823 h 213994"/>
              <a:gd name="T20" fmla="*/ 29496 w 78104"/>
              <a:gd name="T21" fmla="*/ 25298 h 213994"/>
              <a:gd name="T22" fmla="*/ 77509 w 78104"/>
              <a:gd name="T23" fmla="*/ 25298 h 213994"/>
              <a:gd name="T24" fmla="*/ 77509 w 78104"/>
              <a:gd name="T25" fmla="*/ 0 h 21399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8104"/>
              <a:gd name="T40" fmla="*/ 0 h 213994"/>
              <a:gd name="T41" fmla="*/ 78104 w 78104"/>
              <a:gd name="T42" fmla="*/ 213994 h 21399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8104" h="213994">
                <a:moveTo>
                  <a:pt x="77825" y="0"/>
                </a:moveTo>
                <a:lnTo>
                  <a:pt x="0" y="0"/>
                </a:lnTo>
                <a:lnTo>
                  <a:pt x="0" y="213728"/>
                </a:lnTo>
                <a:lnTo>
                  <a:pt x="77825" y="213728"/>
                </a:lnTo>
                <a:lnTo>
                  <a:pt x="77825" y="188468"/>
                </a:lnTo>
                <a:lnTo>
                  <a:pt x="29616" y="188468"/>
                </a:lnTo>
                <a:lnTo>
                  <a:pt x="29616" y="112941"/>
                </a:lnTo>
                <a:lnTo>
                  <a:pt x="77825" y="112941"/>
                </a:lnTo>
                <a:lnTo>
                  <a:pt x="77825" y="87693"/>
                </a:lnTo>
                <a:lnTo>
                  <a:pt x="29616" y="87693"/>
                </a:lnTo>
                <a:lnTo>
                  <a:pt x="29616" y="25260"/>
                </a:lnTo>
                <a:lnTo>
                  <a:pt x="77825" y="25260"/>
                </a:lnTo>
                <a:lnTo>
                  <a:pt x="7782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33" name="object 13"/>
          <p:cNvSpPr>
            <a:spLocks noChangeArrowheads="1"/>
          </p:cNvSpPr>
          <p:nvPr/>
        </p:nvSpPr>
        <p:spPr bwMode="auto">
          <a:xfrm>
            <a:off x="10034588" y="758825"/>
            <a:ext cx="114300" cy="222250"/>
          </a:xfrm>
          <a:custGeom>
            <a:avLst/>
            <a:gdLst>
              <a:gd name="T0" fmla="*/ 57012 w 114300"/>
              <a:gd name="T1" fmla="*/ 0 h 222250"/>
              <a:gd name="T2" fmla="*/ 21993 w 114300"/>
              <a:gd name="T3" fmla="*/ 17312 h 222250"/>
              <a:gd name="T4" fmla="*/ 5233 w 114300"/>
              <a:gd name="T5" fmla="*/ 55296 h 222250"/>
              <a:gd name="T6" fmla="*/ 200 w 114300"/>
              <a:gd name="T7" fmla="*/ 100407 h 222250"/>
              <a:gd name="T8" fmla="*/ 0 w 114300"/>
              <a:gd name="T9" fmla="*/ 114687 h 222250"/>
              <a:gd name="T10" fmla="*/ 804 w 114300"/>
              <a:gd name="T11" fmla="*/ 136685 h 222250"/>
              <a:gd name="T12" fmla="*/ 10284 w 114300"/>
              <a:gd name="T13" fmla="*/ 186313 h 222250"/>
              <a:gd name="T14" fmla="*/ 40581 w 114300"/>
              <a:gd name="T15" fmla="*/ 218527 h 222250"/>
              <a:gd name="T16" fmla="*/ 63860 w 114300"/>
              <a:gd name="T17" fmla="*/ 222125 h 222250"/>
              <a:gd name="T18" fmla="*/ 78204 w 114300"/>
              <a:gd name="T19" fmla="*/ 219082 h 222250"/>
              <a:gd name="T20" fmla="*/ 89891 w 114300"/>
              <a:gd name="T21" fmla="*/ 212758 h 222250"/>
              <a:gd name="T22" fmla="*/ 99124 w 114300"/>
              <a:gd name="T23" fmla="*/ 203633 h 222250"/>
              <a:gd name="T24" fmla="*/ 104154 w 114300"/>
              <a:gd name="T25" fmla="*/ 195382 h 222250"/>
              <a:gd name="T26" fmla="*/ 56140 w 114300"/>
              <a:gd name="T27" fmla="*/ 195382 h 222250"/>
              <a:gd name="T28" fmla="*/ 49219 w 114300"/>
              <a:gd name="T29" fmla="*/ 192480 h 222250"/>
              <a:gd name="T30" fmla="*/ 33693 w 114300"/>
              <a:gd name="T31" fmla="*/ 151068 h 222250"/>
              <a:gd name="T32" fmla="*/ 31335 w 114300"/>
              <a:gd name="T33" fmla="*/ 92986 h 222250"/>
              <a:gd name="T34" fmla="*/ 32560 w 114300"/>
              <a:gd name="T35" fmla="*/ 75679 h 222250"/>
              <a:gd name="T36" fmla="*/ 44112 w 114300"/>
              <a:gd name="T37" fmla="*/ 35899 h 222250"/>
              <a:gd name="T38" fmla="*/ 60638 w 114300"/>
              <a:gd name="T39" fmla="*/ 26629 h 222250"/>
              <a:gd name="T40" fmla="*/ 102966 w 114300"/>
              <a:gd name="T41" fmla="*/ 26629 h 222250"/>
              <a:gd name="T42" fmla="*/ 101288 w 114300"/>
              <a:gd name="T43" fmla="*/ 23168 h 222250"/>
              <a:gd name="T44" fmla="*/ 93030 w 114300"/>
              <a:gd name="T45" fmla="*/ 12919 h 222250"/>
              <a:gd name="T46" fmla="*/ 82925 w 114300"/>
              <a:gd name="T47" fmla="*/ 5676 h 222250"/>
              <a:gd name="T48" fmla="*/ 70933 w 114300"/>
              <a:gd name="T49" fmla="*/ 1387 h 222250"/>
              <a:gd name="T50" fmla="*/ 57012 w 114300"/>
              <a:gd name="T51" fmla="*/ 0 h 222250"/>
              <a:gd name="T52" fmla="*/ 85570 w 114300"/>
              <a:gd name="T53" fmla="*/ 154507 h 222250"/>
              <a:gd name="T54" fmla="*/ 82504 w 114300"/>
              <a:gd name="T55" fmla="*/ 169572 h 222250"/>
              <a:gd name="T56" fmla="*/ 76943 w 114300"/>
              <a:gd name="T57" fmla="*/ 182720 h 222250"/>
              <a:gd name="T58" fmla="*/ 68338 w 114300"/>
              <a:gd name="T59" fmla="*/ 191981 h 222250"/>
              <a:gd name="T60" fmla="*/ 56140 w 114300"/>
              <a:gd name="T61" fmla="*/ 195382 h 222250"/>
              <a:gd name="T62" fmla="*/ 104154 w 114300"/>
              <a:gd name="T63" fmla="*/ 195382 h 222250"/>
              <a:gd name="T64" fmla="*/ 106102 w 114300"/>
              <a:gd name="T65" fmla="*/ 192188 h 222250"/>
              <a:gd name="T66" fmla="*/ 111026 w 114300"/>
              <a:gd name="T67" fmla="*/ 178904 h 222250"/>
              <a:gd name="T68" fmla="*/ 114097 w 114300"/>
              <a:gd name="T69" fmla="*/ 164262 h 222250"/>
              <a:gd name="T70" fmla="*/ 85570 w 114300"/>
              <a:gd name="T71" fmla="*/ 154507 h 222250"/>
              <a:gd name="T72" fmla="*/ 102966 w 114300"/>
              <a:gd name="T73" fmla="*/ 26629 h 222250"/>
              <a:gd name="T74" fmla="*/ 60638 w 114300"/>
              <a:gd name="T75" fmla="*/ 26629 h 222250"/>
              <a:gd name="T76" fmla="*/ 69858 w 114300"/>
              <a:gd name="T77" fmla="*/ 30053 h 222250"/>
              <a:gd name="T78" fmla="*/ 77252 w 114300"/>
              <a:gd name="T79" fmla="*/ 40352 h 222250"/>
              <a:gd name="T80" fmla="*/ 82144 w 114300"/>
              <a:gd name="T81" fmla="*/ 58560 h 222250"/>
              <a:gd name="T82" fmla="*/ 107741 w 114300"/>
              <a:gd name="T83" fmla="*/ 36477 h 222250"/>
              <a:gd name="T84" fmla="*/ 102966 w 114300"/>
              <a:gd name="T85" fmla="*/ 26629 h 22225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14300"/>
              <a:gd name="T130" fmla="*/ 0 h 222250"/>
              <a:gd name="T131" fmla="*/ 114300 w 114300"/>
              <a:gd name="T132" fmla="*/ 222250 h 22225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14300" h="222250">
                <a:moveTo>
                  <a:pt x="57012" y="0"/>
                </a:moveTo>
                <a:lnTo>
                  <a:pt x="21993" y="17312"/>
                </a:lnTo>
                <a:lnTo>
                  <a:pt x="5233" y="55296"/>
                </a:lnTo>
                <a:lnTo>
                  <a:pt x="200" y="100407"/>
                </a:lnTo>
                <a:lnTo>
                  <a:pt x="0" y="114687"/>
                </a:lnTo>
                <a:lnTo>
                  <a:pt x="804" y="136685"/>
                </a:lnTo>
                <a:lnTo>
                  <a:pt x="10284" y="186313"/>
                </a:lnTo>
                <a:lnTo>
                  <a:pt x="40581" y="218527"/>
                </a:lnTo>
                <a:lnTo>
                  <a:pt x="63860" y="222125"/>
                </a:lnTo>
                <a:lnTo>
                  <a:pt x="78204" y="219082"/>
                </a:lnTo>
                <a:lnTo>
                  <a:pt x="89891" y="212758"/>
                </a:lnTo>
                <a:lnTo>
                  <a:pt x="99124" y="203633"/>
                </a:lnTo>
                <a:lnTo>
                  <a:pt x="104154" y="195382"/>
                </a:lnTo>
                <a:lnTo>
                  <a:pt x="56140" y="195382"/>
                </a:lnTo>
                <a:lnTo>
                  <a:pt x="49219" y="192480"/>
                </a:lnTo>
                <a:lnTo>
                  <a:pt x="33693" y="151068"/>
                </a:lnTo>
                <a:lnTo>
                  <a:pt x="31335" y="92986"/>
                </a:lnTo>
                <a:lnTo>
                  <a:pt x="32560" y="75679"/>
                </a:lnTo>
                <a:lnTo>
                  <a:pt x="44112" y="35899"/>
                </a:lnTo>
                <a:lnTo>
                  <a:pt x="60638" y="26629"/>
                </a:lnTo>
                <a:lnTo>
                  <a:pt x="102966" y="26629"/>
                </a:lnTo>
                <a:lnTo>
                  <a:pt x="101288" y="23168"/>
                </a:lnTo>
                <a:lnTo>
                  <a:pt x="93030" y="12919"/>
                </a:lnTo>
                <a:lnTo>
                  <a:pt x="82925" y="5676"/>
                </a:lnTo>
                <a:lnTo>
                  <a:pt x="70933" y="1387"/>
                </a:lnTo>
                <a:lnTo>
                  <a:pt x="57012" y="0"/>
                </a:lnTo>
                <a:close/>
              </a:path>
              <a:path w="114300" h="222250">
                <a:moveTo>
                  <a:pt x="85570" y="154507"/>
                </a:moveTo>
                <a:lnTo>
                  <a:pt x="82504" y="169572"/>
                </a:lnTo>
                <a:lnTo>
                  <a:pt x="76943" y="182720"/>
                </a:lnTo>
                <a:lnTo>
                  <a:pt x="68338" y="191981"/>
                </a:lnTo>
                <a:lnTo>
                  <a:pt x="56140" y="195382"/>
                </a:lnTo>
                <a:lnTo>
                  <a:pt x="104154" y="195382"/>
                </a:lnTo>
                <a:lnTo>
                  <a:pt x="106102" y="192188"/>
                </a:lnTo>
                <a:lnTo>
                  <a:pt x="111026" y="178904"/>
                </a:lnTo>
                <a:lnTo>
                  <a:pt x="114097" y="164262"/>
                </a:lnTo>
                <a:lnTo>
                  <a:pt x="85570" y="154507"/>
                </a:lnTo>
                <a:close/>
              </a:path>
              <a:path w="114300" h="222250">
                <a:moveTo>
                  <a:pt x="102966" y="26629"/>
                </a:moveTo>
                <a:lnTo>
                  <a:pt x="60638" y="26629"/>
                </a:lnTo>
                <a:lnTo>
                  <a:pt x="69858" y="30053"/>
                </a:lnTo>
                <a:lnTo>
                  <a:pt x="77252" y="40352"/>
                </a:lnTo>
                <a:lnTo>
                  <a:pt x="82144" y="58560"/>
                </a:lnTo>
                <a:lnTo>
                  <a:pt x="107741" y="36477"/>
                </a:lnTo>
                <a:lnTo>
                  <a:pt x="102966" y="26629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34" name="object 14"/>
          <p:cNvSpPr>
            <a:spLocks noChangeArrowheads="1"/>
          </p:cNvSpPr>
          <p:nvPr/>
        </p:nvSpPr>
        <p:spPr bwMode="auto">
          <a:xfrm>
            <a:off x="9474200" y="763588"/>
            <a:ext cx="77788" cy="214312"/>
          </a:xfrm>
          <a:custGeom>
            <a:avLst/>
            <a:gdLst>
              <a:gd name="T0" fmla="*/ 77497 w 78104"/>
              <a:gd name="T1" fmla="*/ 0 h 213994"/>
              <a:gd name="T2" fmla="*/ 0 w 78104"/>
              <a:gd name="T3" fmla="*/ 0 h 213994"/>
              <a:gd name="T4" fmla="*/ 0 w 78104"/>
              <a:gd name="T5" fmla="*/ 214046 h 213994"/>
              <a:gd name="T6" fmla="*/ 29483 w 78104"/>
              <a:gd name="T7" fmla="*/ 214046 h 213994"/>
              <a:gd name="T8" fmla="*/ 29483 w 78104"/>
              <a:gd name="T9" fmla="*/ 113109 h 213994"/>
              <a:gd name="T10" fmla="*/ 77497 w 78104"/>
              <a:gd name="T11" fmla="*/ 113109 h 213994"/>
              <a:gd name="T12" fmla="*/ 77497 w 78104"/>
              <a:gd name="T13" fmla="*/ 87823 h 213994"/>
              <a:gd name="T14" fmla="*/ 29483 w 78104"/>
              <a:gd name="T15" fmla="*/ 87823 h 213994"/>
              <a:gd name="T16" fmla="*/ 29483 w 78104"/>
              <a:gd name="T17" fmla="*/ 25298 h 213994"/>
              <a:gd name="T18" fmla="*/ 77497 w 78104"/>
              <a:gd name="T19" fmla="*/ 25298 h 213994"/>
              <a:gd name="T20" fmla="*/ 77497 w 78104"/>
              <a:gd name="T21" fmla="*/ 0 h 21399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8104"/>
              <a:gd name="T34" fmla="*/ 0 h 213994"/>
              <a:gd name="T35" fmla="*/ 78104 w 78104"/>
              <a:gd name="T36" fmla="*/ 213994 h 21399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8104" h="213994">
                <a:moveTo>
                  <a:pt x="77812" y="0"/>
                </a:moveTo>
                <a:lnTo>
                  <a:pt x="0" y="0"/>
                </a:lnTo>
                <a:lnTo>
                  <a:pt x="0" y="213728"/>
                </a:lnTo>
                <a:lnTo>
                  <a:pt x="29603" y="213728"/>
                </a:lnTo>
                <a:lnTo>
                  <a:pt x="29603" y="112941"/>
                </a:lnTo>
                <a:lnTo>
                  <a:pt x="77812" y="112941"/>
                </a:lnTo>
                <a:lnTo>
                  <a:pt x="77812" y="87693"/>
                </a:lnTo>
                <a:lnTo>
                  <a:pt x="29603" y="87693"/>
                </a:lnTo>
                <a:lnTo>
                  <a:pt x="29603" y="25260"/>
                </a:lnTo>
                <a:lnTo>
                  <a:pt x="77812" y="25260"/>
                </a:lnTo>
                <a:lnTo>
                  <a:pt x="7781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9" name="object 15"/>
          <p:cNvSpPr txBox="1">
            <a:spLocks noChangeArrowheads="1"/>
          </p:cNvSpPr>
          <p:nvPr/>
        </p:nvSpPr>
        <p:spPr bwMode="auto">
          <a:xfrm>
            <a:off x="1155700" y="2867025"/>
            <a:ext cx="8058150" cy="3565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68275" indent="-155575" eaLnBrk="0" hangingPunct="0">
              <a:tabLst>
                <a:tab pos="169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169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169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169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169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69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69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69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69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defRPr/>
            </a:pPr>
            <a:r>
              <a:rPr lang="sl-SI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Širjenje</a:t>
            </a:r>
            <a:r>
              <a:rPr lang="en-US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sl-SI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altLang="nl-BE" sz="2800" b="1" dirty="0" err="1" smtClean="0">
                <a:solidFill>
                  <a:srgbClr val="FFFFFF"/>
                </a:solidFill>
                <a:latin typeface="Arial Narrow" pitchFamily="34" charset="0"/>
              </a:rPr>
              <a:t>informa</a:t>
            </a:r>
            <a:r>
              <a:rPr lang="sl-SI" altLang="nl-BE" sz="2800" b="1" dirty="0" err="1" smtClean="0">
                <a:solidFill>
                  <a:srgbClr val="FFFFFF"/>
                </a:solidFill>
                <a:latin typeface="Arial Narrow" pitchFamily="34" charset="0"/>
              </a:rPr>
              <a:t>cij</a:t>
            </a:r>
            <a:r>
              <a:rPr lang="sl-SI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  za VZD in dobrih praks med profesionalci, delavci in strokovnjaki v Centralni in Vzhodni Evropi  s pomočjo naših podatkov in spoznanj.</a:t>
            </a:r>
            <a:endParaRPr lang="en-US" altLang="nl-BE" sz="28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2700" indent="0" eaLnBrk="1" hangingPunct="1">
              <a:lnSpc>
                <a:spcPts val="2800"/>
              </a:lnSpc>
              <a:buClr>
                <a:srgbClr val="FFF200"/>
              </a:buClr>
              <a:buSzPct val="101000"/>
              <a:defRPr/>
            </a:pPr>
            <a:endParaRPr lang="en-US" altLang="nl-BE" sz="28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defRPr/>
            </a:pPr>
            <a:r>
              <a:rPr lang="sl-SI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Spodbujanje  Evropskega socialnega dialoga </a:t>
            </a:r>
            <a:endParaRPr lang="en-US" altLang="nl-BE" sz="28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2700" indent="0" eaLnBrk="1" hangingPunct="1">
              <a:lnSpc>
                <a:spcPts val="2800"/>
              </a:lnSpc>
              <a:buClr>
                <a:srgbClr val="FFF200"/>
              </a:buClr>
              <a:buSzPct val="101000"/>
              <a:defRPr/>
            </a:pPr>
            <a:endParaRPr lang="en-US" altLang="nl-BE" sz="28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defRPr/>
            </a:pPr>
            <a:r>
              <a:rPr lang="sl-SI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Povečati zavedanje o temeljni vlogi VZD agencij in državnih delavskih nadzornih institucij. </a:t>
            </a:r>
            <a:endParaRPr lang="en-US" altLang="nl-BE" sz="28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defRPr/>
            </a:pPr>
            <a:endParaRPr lang="en-US" altLang="nl-BE" sz="28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2700" indent="0" eaLnBrk="1" hangingPunct="1">
              <a:lnSpc>
                <a:spcPts val="2600"/>
              </a:lnSpc>
              <a:spcBef>
                <a:spcPts val="38"/>
              </a:spcBef>
              <a:buClr>
                <a:srgbClr val="FFF200"/>
              </a:buClr>
              <a:defRPr/>
            </a:pPr>
            <a:endParaRPr lang="fr-FR" altLang="nl-BE" sz="2800" dirty="0" smtClean="0"/>
          </a:p>
        </p:txBody>
      </p:sp>
      <p:sp>
        <p:nvSpPr>
          <p:cNvPr id="5136" name="object 18"/>
          <p:cNvSpPr txBox="1">
            <a:spLocks noChangeArrowheads="1"/>
          </p:cNvSpPr>
          <p:nvPr/>
        </p:nvSpPr>
        <p:spPr bwMode="auto">
          <a:xfrm>
            <a:off x="444500" y="7026275"/>
            <a:ext cx="46736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altLang="nl-BE" sz="1000">
                <a:solidFill>
                  <a:srgbClr val="ED1D24"/>
                </a:solidFill>
                <a:latin typeface="Arial Narrow" pitchFamily="34" charset="0"/>
              </a:rPr>
              <a:t>&lt;</a:t>
            </a:r>
            <a:fld id="{CBCD76CD-5E7E-40C8-849D-061832D4724D}" type="slidenum">
              <a:rPr lang="fr-FR" altLang="nl-BE" sz="1000">
                <a:solidFill>
                  <a:srgbClr val="ED1D24"/>
                </a:solidFill>
                <a:latin typeface="Arial Narrow" pitchFamily="34" charset="0"/>
              </a:rPr>
              <a:pPr marL="12700"/>
              <a:t>3</a:t>
            </a:fld>
            <a:r>
              <a:rPr lang="fr-FR" altLang="nl-BE" sz="1000">
                <a:solidFill>
                  <a:srgbClr val="ED1D24"/>
                </a:solidFill>
                <a:latin typeface="Arial Narrow" pitchFamily="34" charset="0"/>
              </a:rPr>
              <a:t>&gt;</a:t>
            </a:r>
            <a:r>
              <a:rPr lang="fr-FR" altLang="nl-BE" sz="1000">
                <a:solidFill>
                  <a:schemeClr val="bg1"/>
                </a:solidFill>
                <a:latin typeface="Arial Narrow" pitchFamily="34" charset="0"/>
              </a:rPr>
              <a:t> FIEC-EFBWW : Project on H&amp;S dissemination</a:t>
            </a:r>
          </a:p>
        </p:txBody>
      </p:sp>
      <p:sp>
        <p:nvSpPr>
          <p:cNvPr id="5137" name="object 16"/>
          <p:cNvSpPr txBox="1">
            <a:spLocks noChangeArrowheads="1"/>
          </p:cNvSpPr>
          <p:nvPr/>
        </p:nvSpPr>
        <p:spPr bwMode="auto">
          <a:xfrm>
            <a:off x="444500" y="1158875"/>
            <a:ext cx="673100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sl-SI" altLang="nl-BE" sz="4500" b="1" dirty="0" smtClean="0">
                <a:solidFill>
                  <a:srgbClr val="FFF200"/>
                </a:solidFill>
                <a:latin typeface="Arial Narrow" pitchFamily="34" charset="0"/>
              </a:rPr>
              <a:t>Cilji projekta</a:t>
            </a:r>
            <a:endParaRPr lang="fr-FR" altLang="nl-BE" sz="4500" dirty="0">
              <a:latin typeface="Arial Narrow" pitchFamily="34" charset="0"/>
            </a:endParaRPr>
          </a:p>
        </p:txBody>
      </p:sp>
      <p:pic>
        <p:nvPicPr>
          <p:cNvPr id="5138" name="Picture 18" descr="logo efbww_l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22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bject 2"/>
          <p:cNvSpPr>
            <a:spLocks noChangeArrowheads="1"/>
          </p:cNvSpPr>
          <p:nvPr/>
        </p:nvSpPr>
        <p:spPr bwMode="auto">
          <a:xfrm>
            <a:off x="6350" y="0"/>
            <a:ext cx="10685463" cy="7559675"/>
          </a:xfrm>
          <a:custGeom>
            <a:avLst/>
            <a:gdLst>
              <a:gd name="T0" fmla="*/ 0 w 10685780"/>
              <a:gd name="T1" fmla="*/ 7559358 h 7560309"/>
              <a:gd name="T2" fmla="*/ 10685323 w 10685780"/>
              <a:gd name="T3" fmla="*/ 7559358 h 7560309"/>
              <a:gd name="T4" fmla="*/ 10685323 w 10685780"/>
              <a:gd name="T5" fmla="*/ 0 h 7560309"/>
              <a:gd name="T6" fmla="*/ 0 w 10685780"/>
              <a:gd name="T7" fmla="*/ 0 h 7560309"/>
              <a:gd name="T8" fmla="*/ 0 w 10685780"/>
              <a:gd name="T9" fmla="*/ 7559358 h 75603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85780"/>
              <a:gd name="T16" fmla="*/ 0 h 7560309"/>
              <a:gd name="T17" fmla="*/ 10685780 w 10685780"/>
              <a:gd name="T18" fmla="*/ 7560309 h 75603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85780" h="7560309">
                <a:moveTo>
                  <a:pt x="0" y="7559992"/>
                </a:moveTo>
                <a:lnTo>
                  <a:pt x="10685640" y="7559992"/>
                </a:lnTo>
                <a:lnTo>
                  <a:pt x="10685640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47" name="object 3"/>
          <p:cNvSpPr>
            <a:spLocks noChangeArrowheads="1"/>
          </p:cNvSpPr>
          <p:nvPr/>
        </p:nvSpPr>
        <p:spPr bwMode="auto">
          <a:xfrm>
            <a:off x="8843963" y="0"/>
            <a:ext cx="1847850" cy="1784350"/>
          </a:xfrm>
          <a:custGeom>
            <a:avLst/>
            <a:gdLst>
              <a:gd name="T0" fmla="*/ 0 w 1847850"/>
              <a:gd name="T1" fmla="*/ 1783981 h 1784985"/>
              <a:gd name="T2" fmla="*/ 1847646 w 1847850"/>
              <a:gd name="T3" fmla="*/ 1783981 h 1784985"/>
              <a:gd name="T4" fmla="*/ 1847646 w 1847850"/>
              <a:gd name="T5" fmla="*/ 0 h 1784985"/>
              <a:gd name="T6" fmla="*/ 0 w 1847850"/>
              <a:gd name="T7" fmla="*/ 0 h 1784985"/>
              <a:gd name="T8" fmla="*/ 0 w 1847850"/>
              <a:gd name="T9" fmla="*/ 1783981 h 17849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50"/>
              <a:gd name="T16" fmla="*/ 0 h 1784985"/>
              <a:gd name="T17" fmla="*/ 1847850 w 1847850"/>
              <a:gd name="T18" fmla="*/ 1784985 h 17849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50" h="1784985">
                <a:moveTo>
                  <a:pt x="0" y="1784616"/>
                </a:moveTo>
                <a:lnTo>
                  <a:pt x="1847646" y="1784616"/>
                </a:lnTo>
                <a:lnTo>
                  <a:pt x="1847646" y="0"/>
                </a:lnTo>
                <a:lnTo>
                  <a:pt x="0" y="0"/>
                </a:lnTo>
                <a:lnTo>
                  <a:pt x="0" y="178461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48" name="object 4"/>
          <p:cNvSpPr>
            <a:spLocks noChangeArrowheads="1"/>
          </p:cNvSpPr>
          <p:nvPr/>
        </p:nvSpPr>
        <p:spPr bwMode="auto">
          <a:xfrm>
            <a:off x="9542463" y="1236663"/>
            <a:ext cx="1149350" cy="1214437"/>
          </a:xfrm>
          <a:custGeom>
            <a:avLst/>
            <a:gdLst>
              <a:gd name="T0" fmla="*/ 0 w 1149350"/>
              <a:gd name="T1" fmla="*/ 1214017 h 1214755"/>
              <a:gd name="T2" fmla="*/ 1149248 w 1149350"/>
              <a:gd name="T3" fmla="*/ 1214017 h 1214755"/>
              <a:gd name="T4" fmla="*/ 1149248 w 1149350"/>
              <a:gd name="T5" fmla="*/ 0 h 1214755"/>
              <a:gd name="T6" fmla="*/ 0 w 1149350"/>
              <a:gd name="T7" fmla="*/ 0 h 1214755"/>
              <a:gd name="T8" fmla="*/ 0 w 1149350"/>
              <a:gd name="T9" fmla="*/ 1214017 h 12147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49350"/>
              <a:gd name="T16" fmla="*/ 0 h 1214755"/>
              <a:gd name="T17" fmla="*/ 1149350 w 1149350"/>
              <a:gd name="T18" fmla="*/ 1214755 h 12147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49350" h="1214755">
                <a:moveTo>
                  <a:pt x="0" y="1214335"/>
                </a:moveTo>
                <a:lnTo>
                  <a:pt x="1149248" y="1214335"/>
                </a:lnTo>
                <a:lnTo>
                  <a:pt x="1149248" y="0"/>
                </a:lnTo>
                <a:lnTo>
                  <a:pt x="0" y="0"/>
                </a:lnTo>
                <a:lnTo>
                  <a:pt x="0" y="121433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49" name="object 5"/>
          <p:cNvSpPr>
            <a:spLocks noChangeArrowheads="1"/>
          </p:cNvSpPr>
          <p:nvPr/>
        </p:nvSpPr>
        <p:spPr bwMode="auto">
          <a:xfrm>
            <a:off x="9412288" y="666750"/>
            <a:ext cx="201612" cy="600075"/>
          </a:xfrm>
          <a:custGeom>
            <a:avLst/>
            <a:gdLst>
              <a:gd name="T0" fmla="*/ 0 w 201295"/>
              <a:gd name="T1" fmla="*/ 599527 h 599440"/>
              <a:gd name="T2" fmla="*/ 201624 w 201295"/>
              <a:gd name="T3" fmla="*/ 599527 h 599440"/>
              <a:gd name="T4" fmla="*/ 201624 w 201295"/>
              <a:gd name="T5" fmla="*/ 0 h 599440"/>
              <a:gd name="T6" fmla="*/ 0 w 201295"/>
              <a:gd name="T7" fmla="*/ 0 h 599440"/>
              <a:gd name="T8" fmla="*/ 0 w 201295"/>
              <a:gd name="T9" fmla="*/ 599527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295"/>
              <a:gd name="T16" fmla="*/ 0 h 599440"/>
              <a:gd name="T17" fmla="*/ 201295 w 201295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0" name="object 6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3606 w 184784"/>
              <a:gd name="T3" fmla="*/ 0 h 599440"/>
              <a:gd name="T4" fmla="*/ 183606 w 184784"/>
              <a:gd name="T5" fmla="*/ 599527 h 599440"/>
              <a:gd name="T6" fmla="*/ 0 w 184784"/>
              <a:gd name="T7" fmla="*/ 599527 h 599440"/>
              <a:gd name="T8" fmla="*/ 0 w 184784"/>
              <a:gd name="T9" fmla="*/ 0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1" name="object 7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3606 w 184784"/>
              <a:gd name="T3" fmla="*/ 0 h 599440"/>
              <a:gd name="T4" fmla="*/ 183606 w 184784"/>
              <a:gd name="T5" fmla="*/ 599527 h 599440"/>
              <a:gd name="T6" fmla="*/ 0 w 184784"/>
              <a:gd name="T7" fmla="*/ 599527 h 599440"/>
              <a:gd name="T8" fmla="*/ 0 w 184784"/>
              <a:gd name="T9" fmla="*/ 0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2" name="object 8"/>
          <p:cNvSpPr>
            <a:spLocks noChangeArrowheads="1"/>
          </p:cNvSpPr>
          <p:nvPr/>
        </p:nvSpPr>
        <p:spPr bwMode="auto">
          <a:xfrm>
            <a:off x="9798050" y="666750"/>
            <a:ext cx="201613" cy="600075"/>
          </a:xfrm>
          <a:custGeom>
            <a:avLst/>
            <a:gdLst>
              <a:gd name="T0" fmla="*/ 0 w 201295"/>
              <a:gd name="T1" fmla="*/ 599527 h 599440"/>
              <a:gd name="T2" fmla="*/ 201625 w 201295"/>
              <a:gd name="T3" fmla="*/ 599527 h 599440"/>
              <a:gd name="T4" fmla="*/ 201625 w 201295"/>
              <a:gd name="T5" fmla="*/ 0 h 599440"/>
              <a:gd name="T6" fmla="*/ 0 w 201295"/>
              <a:gd name="T7" fmla="*/ 0 h 599440"/>
              <a:gd name="T8" fmla="*/ 0 w 201295"/>
              <a:gd name="T9" fmla="*/ 599527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295"/>
              <a:gd name="T16" fmla="*/ 0 h 599440"/>
              <a:gd name="T17" fmla="*/ 201295 w 201295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3" name="object 9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599527 h 599440"/>
              <a:gd name="T2" fmla="*/ 183606 w 184784"/>
              <a:gd name="T3" fmla="*/ 599527 h 599440"/>
              <a:gd name="T4" fmla="*/ 183606 w 184784"/>
              <a:gd name="T5" fmla="*/ 0 h 599440"/>
              <a:gd name="T6" fmla="*/ 0 w 184784"/>
              <a:gd name="T7" fmla="*/ 0 h 599440"/>
              <a:gd name="T8" fmla="*/ 0 w 184784"/>
              <a:gd name="T9" fmla="*/ 599527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598893"/>
                </a:moveTo>
                <a:lnTo>
                  <a:pt x="184238" y="598893"/>
                </a:lnTo>
                <a:lnTo>
                  <a:pt x="184238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4" name="object 10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3606 w 184784"/>
              <a:gd name="T3" fmla="*/ 0 h 599440"/>
              <a:gd name="T4" fmla="*/ 183606 w 184784"/>
              <a:gd name="T5" fmla="*/ 599527 h 599440"/>
              <a:gd name="T6" fmla="*/ 0 w 184784"/>
              <a:gd name="T7" fmla="*/ 599527 h 599440"/>
              <a:gd name="T8" fmla="*/ 0 w 184784"/>
              <a:gd name="T9" fmla="*/ 0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5" name="object 11"/>
          <p:cNvSpPr>
            <a:spLocks noChangeArrowheads="1"/>
          </p:cNvSpPr>
          <p:nvPr/>
        </p:nvSpPr>
        <p:spPr bwMode="auto">
          <a:xfrm>
            <a:off x="9705975" y="763588"/>
            <a:ext cx="0" cy="214312"/>
          </a:xfrm>
          <a:custGeom>
            <a:avLst/>
            <a:gdLst>
              <a:gd name="T0" fmla="*/ 0 h 213994"/>
              <a:gd name="T1" fmla="*/ 214046 h 213994"/>
              <a:gd name="T2" fmla="*/ 0 60000 65536"/>
              <a:gd name="T3" fmla="*/ 0 60000 65536"/>
              <a:gd name="T4" fmla="*/ 0 h 213994"/>
              <a:gd name="T5" fmla="*/ 213994 h 213994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213994">
                <a:moveTo>
                  <a:pt x="0" y="0"/>
                </a:moveTo>
                <a:lnTo>
                  <a:pt x="0" y="213728"/>
                </a:lnTo>
              </a:path>
            </a:pathLst>
          </a:custGeom>
          <a:noFill/>
          <a:ln w="3088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6" name="object 12"/>
          <p:cNvSpPr>
            <a:spLocks noChangeArrowheads="1"/>
          </p:cNvSpPr>
          <p:nvPr/>
        </p:nvSpPr>
        <p:spPr bwMode="auto">
          <a:xfrm>
            <a:off x="9859963" y="763588"/>
            <a:ext cx="77787" cy="214312"/>
          </a:xfrm>
          <a:custGeom>
            <a:avLst/>
            <a:gdLst>
              <a:gd name="T0" fmla="*/ 77509 w 78104"/>
              <a:gd name="T1" fmla="*/ 0 h 213994"/>
              <a:gd name="T2" fmla="*/ 0 w 78104"/>
              <a:gd name="T3" fmla="*/ 0 h 213994"/>
              <a:gd name="T4" fmla="*/ 0 w 78104"/>
              <a:gd name="T5" fmla="*/ 214046 h 213994"/>
              <a:gd name="T6" fmla="*/ 77509 w 78104"/>
              <a:gd name="T7" fmla="*/ 214046 h 213994"/>
              <a:gd name="T8" fmla="*/ 77509 w 78104"/>
              <a:gd name="T9" fmla="*/ 188748 h 213994"/>
              <a:gd name="T10" fmla="*/ 29496 w 78104"/>
              <a:gd name="T11" fmla="*/ 188748 h 213994"/>
              <a:gd name="T12" fmla="*/ 29496 w 78104"/>
              <a:gd name="T13" fmla="*/ 113109 h 213994"/>
              <a:gd name="T14" fmla="*/ 77509 w 78104"/>
              <a:gd name="T15" fmla="*/ 113109 h 213994"/>
              <a:gd name="T16" fmla="*/ 77509 w 78104"/>
              <a:gd name="T17" fmla="*/ 87823 h 213994"/>
              <a:gd name="T18" fmla="*/ 29496 w 78104"/>
              <a:gd name="T19" fmla="*/ 87823 h 213994"/>
              <a:gd name="T20" fmla="*/ 29496 w 78104"/>
              <a:gd name="T21" fmla="*/ 25298 h 213994"/>
              <a:gd name="T22" fmla="*/ 77509 w 78104"/>
              <a:gd name="T23" fmla="*/ 25298 h 213994"/>
              <a:gd name="T24" fmla="*/ 77509 w 78104"/>
              <a:gd name="T25" fmla="*/ 0 h 21399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8104"/>
              <a:gd name="T40" fmla="*/ 0 h 213994"/>
              <a:gd name="T41" fmla="*/ 78104 w 78104"/>
              <a:gd name="T42" fmla="*/ 213994 h 21399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8104" h="213994">
                <a:moveTo>
                  <a:pt x="77825" y="0"/>
                </a:moveTo>
                <a:lnTo>
                  <a:pt x="0" y="0"/>
                </a:lnTo>
                <a:lnTo>
                  <a:pt x="0" y="213728"/>
                </a:lnTo>
                <a:lnTo>
                  <a:pt x="77825" y="213728"/>
                </a:lnTo>
                <a:lnTo>
                  <a:pt x="77825" y="188468"/>
                </a:lnTo>
                <a:lnTo>
                  <a:pt x="29616" y="188468"/>
                </a:lnTo>
                <a:lnTo>
                  <a:pt x="29616" y="112941"/>
                </a:lnTo>
                <a:lnTo>
                  <a:pt x="77825" y="112941"/>
                </a:lnTo>
                <a:lnTo>
                  <a:pt x="77825" y="87693"/>
                </a:lnTo>
                <a:lnTo>
                  <a:pt x="29616" y="87693"/>
                </a:lnTo>
                <a:lnTo>
                  <a:pt x="29616" y="25260"/>
                </a:lnTo>
                <a:lnTo>
                  <a:pt x="77825" y="25260"/>
                </a:lnTo>
                <a:lnTo>
                  <a:pt x="7782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7" name="object 13"/>
          <p:cNvSpPr>
            <a:spLocks noChangeArrowheads="1"/>
          </p:cNvSpPr>
          <p:nvPr/>
        </p:nvSpPr>
        <p:spPr bwMode="auto">
          <a:xfrm>
            <a:off x="10034588" y="758825"/>
            <a:ext cx="114300" cy="222250"/>
          </a:xfrm>
          <a:custGeom>
            <a:avLst/>
            <a:gdLst>
              <a:gd name="T0" fmla="*/ 57012 w 114300"/>
              <a:gd name="T1" fmla="*/ 0 h 222250"/>
              <a:gd name="T2" fmla="*/ 21993 w 114300"/>
              <a:gd name="T3" fmla="*/ 17312 h 222250"/>
              <a:gd name="T4" fmla="*/ 5233 w 114300"/>
              <a:gd name="T5" fmla="*/ 55296 h 222250"/>
              <a:gd name="T6" fmla="*/ 200 w 114300"/>
              <a:gd name="T7" fmla="*/ 100407 h 222250"/>
              <a:gd name="T8" fmla="*/ 0 w 114300"/>
              <a:gd name="T9" fmla="*/ 114687 h 222250"/>
              <a:gd name="T10" fmla="*/ 804 w 114300"/>
              <a:gd name="T11" fmla="*/ 136685 h 222250"/>
              <a:gd name="T12" fmla="*/ 10284 w 114300"/>
              <a:gd name="T13" fmla="*/ 186313 h 222250"/>
              <a:gd name="T14" fmla="*/ 40581 w 114300"/>
              <a:gd name="T15" fmla="*/ 218527 h 222250"/>
              <a:gd name="T16" fmla="*/ 63860 w 114300"/>
              <a:gd name="T17" fmla="*/ 222125 h 222250"/>
              <a:gd name="T18" fmla="*/ 78204 w 114300"/>
              <a:gd name="T19" fmla="*/ 219082 h 222250"/>
              <a:gd name="T20" fmla="*/ 89891 w 114300"/>
              <a:gd name="T21" fmla="*/ 212758 h 222250"/>
              <a:gd name="T22" fmla="*/ 99124 w 114300"/>
              <a:gd name="T23" fmla="*/ 203633 h 222250"/>
              <a:gd name="T24" fmla="*/ 104154 w 114300"/>
              <a:gd name="T25" fmla="*/ 195382 h 222250"/>
              <a:gd name="T26" fmla="*/ 56140 w 114300"/>
              <a:gd name="T27" fmla="*/ 195382 h 222250"/>
              <a:gd name="T28" fmla="*/ 49219 w 114300"/>
              <a:gd name="T29" fmla="*/ 192480 h 222250"/>
              <a:gd name="T30" fmla="*/ 33693 w 114300"/>
              <a:gd name="T31" fmla="*/ 151068 h 222250"/>
              <a:gd name="T32" fmla="*/ 31335 w 114300"/>
              <a:gd name="T33" fmla="*/ 92986 h 222250"/>
              <a:gd name="T34" fmla="*/ 32560 w 114300"/>
              <a:gd name="T35" fmla="*/ 75679 h 222250"/>
              <a:gd name="T36" fmla="*/ 44112 w 114300"/>
              <a:gd name="T37" fmla="*/ 35899 h 222250"/>
              <a:gd name="T38" fmla="*/ 60638 w 114300"/>
              <a:gd name="T39" fmla="*/ 26629 h 222250"/>
              <a:gd name="T40" fmla="*/ 102966 w 114300"/>
              <a:gd name="T41" fmla="*/ 26629 h 222250"/>
              <a:gd name="T42" fmla="*/ 101288 w 114300"/>
              <a:gd name="T43" fmla="*/ 23168 h 222250"/>
              <a:gd name="T44" fmla="*/ 93030 w 114300"/>
              <a:gd name="T45" fmla="*/ 12919 h 222250"/>
              <a:gd name="T46" fmla="*/ 82925 w 114300"/>
              <a:gd name="T47" fmla="*/ 5676 h 222250"/>
              <a:gd name="T48" fmla="*/ 70933 w 114300"/>
              <a:gd name="T49" fmla="*/ 1387 h 222250"/>
              <a:gd name="T50" fmla="*/ 57012 w 114300"/>
              <a:gd name="T51" fmla="*/ 0 h 222250"/>
              <a:gd name="T52" fmla="*/ 85570 w 114300"/>
              <a:gd name="T53" fmla="*/ 154507 h 222250"/>
              <a:gd name="T54" fmla="*/ 82504 w 114300"/>
              <a:gd name="T55" fmla="*/ 169572 h 222250"/>
              <a:gd name="T56" fmla="*/ 76943 w 114300"/>
              <a:gd name="T57" fmla="*/ 182720 h 222250"/>
              <a:gd name="T58" fmla="*/ 68338 w 114300"/>
              <a:gd name="T59" fmla="*/ 191981 h 222250"/>
              <a:gd name="T60" fmla="*/ 56140 w 114300"/>
              <a:gd name="T61" fmla="*/ 195382 h 222250"/>
              <a:gd name="T62" fmla="*/ 104154 w 114300"/>
              <a:gd name="T63" fmla="*/ 195382 h 222250"/>
              <a:gd name="T64" fmla="*/ 106102 w 114300"/>
              <a:gd name="T65" fmla="*/ 192188 h 222250"/>
              <a:gd name="T66" fmla="*/ 111026 w 114300"/>
              <a:gd name="T67" fmla="*/ 178904 h 222250"/>
              <a:gd name="T68" fmla="*/ 114097 w 114300"/>
              <a:gd name="T69" fmla="*/ 164262 h 222250"/>
              <a:gd name="T70" fmla="*/ 85570 w 114300"/>
              <a:gd name="T71" fmla="*/ 154507 h 222250"/>
              <a:gd name="T72" fmla="*/ 102966 w 114300"/>
              <a:gd name="T73" fmla="*/ 26629 h 222250"/>
              <a:gd name="T74" fmla="*/ 60638 w 114300"/>
              <a:gd name="T75" fmla="*/ 26629 h 222250"/>
              <a:gd name="T76" fmla="*/ 69858 w 114300"/>
              <a:gd name="T77" fmla="*/ 30053 h 222250"/>
              <a:gd name="T78" fmla="*/ 77252 w 114300"/>
              <a:gd name="T79" fmla="*/ 40352 h 222250"/>
              <a:gd name="T80" fmla="*/ 82144 w 114300"/>
              <a:gd name="T81" fmla="*/ 58560 h 222250"/>
              <a:gd name="T82" fmla="*/ 107741 w 114300"/>
              <a:gd name="T83" fmla="*/ 36477 h 222250"/>
              <a:gd name="T84" fmla="*/ 102966 w 114300"/>
              <a:gd name="T85" fmla="*/ 26629 h 22225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14300"/>
              <a:gd name="T130" fmla="*/ 0 h 222250"/>
              <a:gd name="T131" fmla="*/ 114300 w 114300"/>
              <a:gd name="T132" fmla="*/ 222250 h 22225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14300" h="222250">
                <a:moveTo>
                  <a:pt x="57012" y="0"/>
                </a:moveTo>
                <a:lnTo>
                  <a:pt x="21993" y="17312"/>
                </a:lnTo>
                <a:lnTo>
                  <a:pt x="5233" y="55296"/>
                </a:lnTo>
                <a:lnTo>
                  <a:pt x="200" y="100407"/>
                </a:lnTo>
                <a:lnTo>
                  <a:pt x="0" y="114687"/>
                </a:lnTo>
                <a:lnTo>
                  <a:pt x="804" y="136685"/>
                </a:lnTo>
                <a:lnTo>
                  <a:pt x="10284" y="186313"/>
                </a:lnTo>
                <a:lnTo>
                  <a:pt x="40581" y="218527"/>
                </a:lnTo>
                <a:lnTo>
                  <a:pt x="63860" y="222125"/>
                </a:lnTo>
                <a:lnTo>
                  <a:pt x="78204" y="219082"/>
                </a:lnTo>
                <a:lnTo>
                  <a:pt x="89891" y="212758"/>
                </a:lnTo>
                <a:lnTo>
                  <a:pt x="99124" y="203633"/>
                </a:lnTo>
                <a:lnTo>
                  <a:pt x="104154" y="195382"/>
                </a:lnTo>
                <a:lnTo>
                  <a:pt x="56140" y="195382"/>
                </a:lnTo>
                <a:lnTo>
                  <a:pt x="49219" y="192480"/>
                </a:lnTo>
                <a:lnTo>
                  <a:pt x="33693" y="151068"/>
                </a:lnTo>
                <a:lnTo>
                  <a:pt x="31335" y="92986"/>
                </a:lnTo>
                <a:lnTo>
                  <a:pt x="32560" y="75679"/>
                </a:lnTo>
                <a:lnTo>
                  <a:pt x="44112" y="35899"/>
                </a:lnTo>
                <a:lnTo>
                  <a:pt x="60638" y="26629"/>
                </a:lnTo>
                <a:lnTo>
                  <a:pt x="102966" y="26629"/>
                </a:lnTo>
                <a:lnTo>
                  <a:pt x="101288" y="23168"/>
                </a:lnTo>
                <a:lnTo>
                  <a:pt x="93030" y="12919"/>
                </a:lnTo>
                <a:lnTo>
                  <a:pt x="82925" y="5676"/>
                </a:lnTo>
                <a:lnTo>
                  <a:pt x="70933" y="1387"/>
                </a:lnTo>
                <a:lnTo>
                  <a:pt x="57012" y="0"/>
                </a:lnTo>
                <a:close/>
              </a:path>
              <a:path w="114300" h="222250">
                <a:moveTo>
                  <a:pt x="85570" y="154507"/>
                </a:moveTo>
                <a:lnTo>
                  <a:pt x="82504" y="169572"/>
                </a:lnTo>
                <a:lnTo>
                  <a:pt x="76943" y="182720"/>
                </a:lnTo>
                <a:lnTo>
                  <a:pt x="68338" y="191981"/>
                </a:lnTo>
                <a:lnTo>
                  <a:pt x="56140" y="195382"/>
                </a:lnTo>
                <a:lnTo>
                  <a:pt x="104154" y="195382"/>
                </a:lnTo>
                <a:lnTo>
                  <a:pt x="106102" y="192188"/>
                </a:lnTo>
                <a:lnTo>
                  <a:pt x="111026" y="178904"/>
                </a:lnTo>
                <a:lnTo>
                  <a:pt x="114097" y="164262"/>
                </a:lnTo>
                <a:lnTo>
                  <a:pt x="85570" y="154507"/>
                </a:lnTo>
                <a:close/>
              </a:path>
              <a:path w="114300" h="222250">
                <a:moveTo>
                  <a:pt x="102966" y="26629"/>
                </a:moveTo>
                <a:lnTo>
                  <a:pt x="60638" y="26629"/>
                </a:lnTo>
                <a:lnTo>
                  <a:pt x="69858" y="30053"/>
                </a:lnTo>
                <a:lnTo>
                  <a:pt x="77252" y="40352"/>
                </a:lnTo>
                <a:lnTo>
                  <a:pt x="82144" y="58560"/>
                </a:lnTo>
                <a:lnTo>
                  <a:pt x="107741" y="36477"/>
                </a:lnTo>
                <a:lnTo>
                  <a:pt x="102966" y="26629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8" name="object 14"/>
          <p:cNvSpPr>
            <a:spLocks noChangeArrowheads="1"/>
          </p:cNvSpPr>
          <p:nvPr/>
        </p:nvSpPr>
        <p:spPr bwMode="auto">
          <a:xfrm>
            <a:off x="9474200" y="763588"/>
            <a:ext cx="77788" cy="214312"/>
          </a:xfrm>
          <a:custGeom>
            <a:avLst/>
            <a:gdLst>
              <a:gd name="T0" fmla="*/ 77497 w 78104"/>
              <a:gd name="T1" fmla="*/ 0 h 213994"/>
              <a:gd name="T2" fmla="*/ 0 w 78104"/>
              <a:gd name="T3" fmla="*/ 0 h 213994"/>
              <a:gd name="T4" fmla="*/ 0 w 78104"/>
              <a:gd name="T5" fmla="*/ 214046 h 213994"/>
              <a:gd name="T6" fmla="*/ 29483 w 78104"/>
              <a:gd name="T7" fmla="*/ 214046 h 213994"/>
              <a:gd name="T8" fmla="*/ 29483 w 78104"/>
              <a:gd name="T9" fmla="*/ 113109 h 213994"/>
              <a:gd name="T10" fmla="*/ 77497 w 78104"/>
              <a:gd name="T11" fmla="*/ 113109 h 213994"/>
              <a:gd name="T12" fmla="*/ 77497 w 78104"/>
              <a:gd name="T13" fmla="*/ 87823 h 213994"/>
              <a:gd name="T14" fmla="*/ 29483 w 78104"/>
              <a:gd name="T15" fmla="*/ 87823 h 213994"/>
              <a:gd name="T16" fmla="*/ 29483 w 78104"/>
              <a:gd name="T17" fmla="*/ 25298 h 213994"/>
              <a:gd name="T18" fmla="*/ 77497 w 78104"/>
              <a:gd name="T19" fmla="*/ 25298 h 213994"/>
              <a:gd name="T20" fmla="*/ 77497 w 78104"/>
              <a:gd name="T21" fmla="*/ 0 h 21399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8104"/>
              <a:gd name="T34" fmla="*/ 0 h 213994"/>
              <a:gd name="T35" fmla="*/ 78104 w 78104"/>
              <a:gd name="T36" fmla="*/ 213994 h 21399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8104" h="213994">
                <a:moveTo>
                  <a:pt x="77812" y="0"/>
                </a:moveTo>
                <a:lnTo>
                  <a:pt x="0" y="0"/>
                </a:lnTo>
                <a:lnTo>
                  <a:pt x="0" y="213728"/>
                </a:lnTo>
                <a:lnTo>
                  <a:pt x="29603" y="213728"/>
                </a:lnTo>
                <a:lnTo>
                  <a:pt x="29603" y="112941"/>
                </a:lnTo>
                <a:lnTo>
                  <a:pt x="77812" y="112941"/>
                </a:lnTo>
                <a:lnTo>
                  <a:pt x="77812" y="87693"/>
                </a:lnTo>
                <a:lnTo>
                  <a:pt x="29603" y="87693"/>
                </a:lnTo>
                <a:lnTo>
                  <a:pt x="29603" y="25260"/>
                </a:lnTo>
                <a:lnTo>
                  <a:pt x="77812" y="25260"/>
                </a:lnTo>
                <a:lnTo>
                  <a:pt x="7781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35" name="object 15"/>
          <p:cNvSpPr txBox="1">
            <a:spLocks noChangeArrowheads="1"/>
          </p:cNvSpPr>
          <p:nvPr/>
        </p:nvSpPr>
        <p:spPr bwMode="auto">
          <a:xfrm>
            <a:off x="444500" y="2867025"/>
            <a:ext cx="5359400" cy="3206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68275" indent="-155575" eaLnBrk="0" hangingPunct="0">
              <a:tabLst>
                <a:tab pos="169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169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169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169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169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69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69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69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69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defRPr/>
            </a:pPr>
            <a:r>
              <a:rPr lang="en-US" altLang="nl-BE" sz="3600" b="1" dirty="0" smtClean="0">
                <a:solidFill>
                  <a:srgbClr val="FFFFFF"/>
                </a:solidFill>
                <a:latin typeface="Arial Narrow" pitchFamily="34" charset="0"/>
              </a:rPr>
              <a:t>EFBWW – FIEC </a:t>
            </a:r>
            <a:r>
              <a:rPr lang="sl-SI" altLang="nl-BE" sz="3600" b="1" dirty="0" smtClean="0">
                <a:solidFill>
                  <a:srgbClr val="FFFFFF"/>
                </a:solidFill>
                <a:latin typeface="Arial Narrow" pitchFamily="34" charset="0"/>
              </a:rPr>
              <a:t>Priročnik za razvoj sistema za upravljanje področja VZD</a:t>
            </a:r>
            <a:endParaRPr lang="en-US" altLang="nl-BE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2700" indent="0" eaLnBrk="1" hangingPunct="1">
              <a:lnSpc>
                <a:spcPts val="2800"/>
              </a:lnSpc>
              <a:buClr>
                <a:srgbClr val="FFF200"/>
              </a:buClr>
              <a:buSzPct val="101000"/>
              <a:defRPr/>
            </a:pPr>
            <a:endParaRPr lang="en-US" altLang="nl-BE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2700" indent="0" eaLnBrk="1" hangingPunct="1">
              <a:lnSpc>
                <a:spcPts val="2800"/>
              </a:lnSpc>
              <a:buClr>
                <a:srgbClr val="FFF200"/>
              </a:buClr>
              <a:buSzPct val="101000"/>
              <a:defRPr/>
            </a:pPr>
            <a:endParaRPr lang="en-US" altLang="nl-BE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2700" indent="0" eaLnBrk="1" hangingPunct="1">
              <a:lnSpc>
                <a:spcPts val="2800"/>
              </a:lnSpc>
              <a:buClr>
                <a:srgbClr val="FFF200"/>
              </a:buClr>
              <a:buSzPct val="101000"/>
              <a:defRPr/>
            </a:pPr>
            <a:endParaRPr lang="en-US" altLang="nl-BE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defRPr/>
            </a:pPr>
            <a:r>
              <a:rPr lang="en-US" altLang="nl-BE" sz="3600" b="1" dirty="0" err="1" smtClean="0">
                <a:solidFill>
                  <a:srgbClr val="FFFFFF"/>
                </a:solidFill>
                <a:latin typeface="Arial Narrow" pitchFamily="34" charset="0"/>
              </a:rPr>
              <a:t>Informa</a:t>
            </a:r>
            <a:r>
              <a:rPr lang="sl-SI" altLang="nl-BE" sz="3600" b="1" dirty="0" err="1" smtClean="0">
                <a:solidFill>
                  <a:srgbClr val="FFFFFF"/>
                </a:solidFill>
                <a:latin typeface="Arial Narrow" pitchFamily="34" charset="0"/>
              </a:rPr>
              <a:t>cijski</a:t>
            </a:r>
            <a:r>
              <a:rPr lang="sl-SI" altLang="nl-BE" sz="3600" b="1" dirty="0" smtClean="0">
                <a:solidFill>
                  <a:srgbClr val="FFFFFF"/>
                </a:solidFill>
                <a:latin typeface="Arial Narrow" pitchFamily="34" charset="0"/>
              </a:rPr>
              <a:t> moduli za varnejše delo z azbestom</a:t>
            </a:r>
            <a:r>
              <a:rPr lang="en-US" altLang="nl-BE" sz="3600" b="1" dirty="0" smtClean="0">
                <a:solidFill>
                  <a:srgbClr val="FFFFFF"/>
                </a:solidFill>
                <a:latin typeface="Arial Narrow" pitchFamily="34" charset="0"/>
              </a:rPr>
              <a:t>.</a:t>
            </a:r>
            <a:endParaRPr lang="fr-FR" altLang="nl-BE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>
              <a:lnSpc>
                <a:spcPts val="2600"/>
              </a:lnSpc>
              <a:spcBef>
                <a:spcPts val="38"/>
              </a:spcBef>
              <a:buClr>
                <a:srgbClr val="FFF200"/>
              </a:buClr>
              <a:buFont typeface="Arial Narrow" pitchFamily="34" charset="0"/>
              <a:buChar char="•"/>
              <a:defRPr/>
            </a:pPr>
            <a:endParaRPr lang="fr-FR" altLang="nl-BE" sz="2800" dirty="0" smtClean="0"/>
          </a:p>
        </p:txBody>
      </p:sp>
      <p:sp>
        <p:nvSpPr>
          <p:cNvPr id="6160" name="object 18"/>
          <p:cNvSpPr txBox="1">
            <a:spLocks noChangeArrowheads="1"/>
          </p:cNvSpPr>
          <p:nvPr/>
        </p:nvSpPr>
        <p:spPr bwMode="auto">
          <a:xfrm>
            <a:off x="444500" y="7026275"/>
            <a:ext cx="46736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altLang="nl-BE" sz="1000">
                <a:solidFill>
                  <a:srgbClr val="ED1D24"/>
                </a:solidFill>
                <a:latin typeface="Arial Narrow" pitchFamily="34" charset="0"/>
              </a:rPr>
              <a:t>&lt;</a:t>
            </a:r>
            <a:fld id="{9D3AED21-9BC2-4037-8337-9CB629134C93}" type="slidenum">
              <a:rPr lang="fr-FR" altLang="nl-BE" sz="1000">
                <a:solidFill>
                  <a:srgbClr val="ED1D24"/>
                </a:solidFill>
                <a:latin typeface="Arial Narrow" pitchFamily="34" charset="0"/>
              </a:rPr>
              <a:pPr marL="12700"/>
              <a:t>4</a:t>
            </a:fld>
            <a:r>
              <a:rPr lang="fr-FR" altLang="nl-BE" sz="1000">
                <a:solidFill>
                  <a:srgbClr val="ED1D24"/>
                </a:solidFill>
                <a:latin typeface="Arial Narrow" pitchFamily="34" charset="0"/>
              </a:rPr>
              <a:t>&gt;</a:t>
            </a:r>
            <a:r>
              <a:rPr lang="fr-FR" altLang="nl-BE" sz="1000">
                <a:solidFill>
                  <a:schemeClr val="bg1"/>
                </a:solidFill>
                <a:latin typeface="Arial Narrow" pitchFamily="34" charset="0"/>
              </a:rPr>
              <a:t> FIEC-EFBWW : Project on H&amp;S dissemination</a:t>
            </a:r>
          </a:p>
        </p:txBody>
      </p:sp>
      <p:sp>
        <p:nvSpPr>
          <p:cNvPr id="6161" name="object 16"/>
          <p:cNvSpPr txBox="1">
            <a:spLocks noChangeArrowheads="1"/>
          </p:cNvSpPr>
          <p:nvPr/>
        </p:nvSpPr>
        <p:spPr bwMode="auto">
          <a:xfrm>
            <a:off x="444500" y="1158875"/>
            <a:ext cx="673100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sl-SI" altLang="nl-BE" sz="4500" b="1" dirty="0" smtClean="0">
                <a:solidFill>
                  <a:srgbClr val="FFF200"/>
                </a:solidFill>
                <a:latin typeface="Arial Narrow" pitchFamily="34" charset="0"/>
              </a:rPr>
              <a:t>Naš informacijski material</a:t>
            </a:r>
            <a:r>
              <a:rPr lang="fr-FR" altLang="nl-BE" sz="4500" b="1" dirty="0" smtClean="0">
                <a:solidFill>
                  <a:srgbClr val="FFF200"/>
                </a:solidFill>
                <a:latin typeface="Arial Narrow" pitchFamily="34" charset="0"/>
              </a:rPr>
              <a:t>:</a:t>
            </a:r>
            <a:endParaRPr lang="fr-FR" altLang="nl-BE" sz="4500" dirty="0">
              <a:latin typeface="Arial Narrow" pitchFamily="34" charset="0"/>
            </a:endParaRPr>
          </a:p>
        </p:txBody>
      </p:sp>
      <p:pic>
        <p:nvPicPr>
          <p:cNvPr id="6162" name="Picture 18" descr="logo efbww_l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22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3" name="ZoneTexte 18"/>
          <p:cNvSpPr txBox="1">
            <a:spLocks noChangeArrowheads="1"/>
          </p:cNvSpPr>
          <p:nvPr/>
        </p:nvSpPr>
        <p:spPr bwMode="auto">
          <a:xfrm>
            <a:off x="3517900" y="6143625"/>
            <a:ext cx="5257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nl-BE" sz="1400" b="1" i="1">
                <a:solidFill>
                  <a:srgbClr val="FFFF00"/>
                </a:solidFill>
              </a:rPr>
              <a:t> </a:t>
            </a:r>
            <a:endParaRPr lang="en-US" altLang="nl-BE" sz="1400" b="1"/>
          </a:p>
        </p:txBody>
      </p:sp>
      <p:pic>
        <p:nvPicPr>
          <p:cNvPr id="616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7350" y="2867025"/>
            <a:ext cx="2027238" cy="279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5" name="Afbeelding 1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80100" y="2867025"/>
            <a:ext cx="1976438" cy="279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bject 2"/>
          <p:cNvSpPr>
            <a:spLocks noChangeArrowheads="1"/>
          </p:cNvSpPr>
          <p:nvPr/>
        </p:nvSpPr>
        <p:spPr bwMode="auto">
          <a:xfrm>
            <a:off x="6350" y="0"/>
            <a:ext cx="10685463" cy="7559675"/>
          </a:xfrm>
          <a:custGeom>
            <a:avLst/>
            <a:gdLst>
              <a:gd name="T0" fmla="*/ 0 w 10685780"/>
              <a:gd name="T1" fmla="*/ 7559358 h 7560309"/>
              <a:gd name="T2" fmla="*/ 10685323 w 10685780"/>
              <a:gd name="T3" fmla="*/ 7559358 h 7560309"/>
              <a:gd name="T4" fmla="*/ 10685323 w 10685780"/>
              <a:gd name="T5" fmla="*/ 0 h 7560309"/>
              <a:gd name="T6" fmla="*/ 0 w 10685780"/>
              <a:gd name="T7" fmla="*/ 0 h 7560309"/>
              <a:gd name="T8" fmla="*/ 0 w 10685780"/>
              <a:gd name="T9" fmla="*/ 7559358 h 75603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85780"/>
              <a:gd name="T16" fmla="*/ 0 h 7560309"/>
              <a:gd name="T17" fmla="*/ 10685780 w 10685780"/>
              <a:gd name="T18" fmla="*/ 7560309 h 75603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85780" h="7560309">
                <a:moveTo>
                  <a:pt x="0" y="7559992"/>
                </a:moveTo>
                <a:lnTo>
                  <a:pt x="10685640" y="7559992"/>
                </a:lnTo>
                <a:lnTo>
                  <a:pt x="10685640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171" name="object 3"/>
          <p:cNvSpPr>
            <a:spLocks noChangeArrowheads="1"/>
          </p:cNvSpPr>
          <p:nvPr/>
        </p:nvSpPr>
        <p:spPr bwMode="auto">
          <a:xfrm>
            <a:off x="8843963" y="0"/>
            <a:ext cx="1847850" cy="1784350"/>
          </a:xfrm>
          <a:custGeom>
            <a:avLst/>
            <a:gdLst>
              <a:gd name="T0" fmla="*/ 0 w 1847850"/>
              <a:gd name="T1" fmla="*/ 1783981 h 1784985"/>
              <a:gd name="T2" fmla="*/ 1847646 w 1847850"/>
              <a:gd name="T3" fmla="*/ 1783981 h 1784985"/>
              <a:gd name="T4" fmla="*/ 1847646 w 1847850"/>
              <a:gd name="T5" fmla="*/ 0 h 1784985"/>
              <a:gd name="T6" fmla="*/ 0 w 1847850"/>
              <a:gd name="T7" fmla="*/ 0 h 1784985"/>
              <a:gd name="T8" fmla="*/ 0 w 1847850"/>
              <a:gd name="T9" fmla="*/ 1783981 h 17849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50"/>
              <a:gd name="T16" fmla="*/ 0 h 1784985"/>
              <a:gd name="T17" fmla="*/ 1847850 w 1847850"/>
              <a:gd name="T18" fmla="*/ 1784985 h 17849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50" h="1784985">
                <a:moveTo>
                  <a:pt x="0" y="1784616"/>
                </a:moveTo>
                <a:lnTo>
                  <a:pt x="1847646" y="1784616"/>
                </a:lnTo>
                <a:lnTo>
                  <a:pt x="1847646" y="0"/>
                </a:lnTo>
                <a:lnTo>
                  <a:pt x="0" y="0"/>
                </a:lnTo>
                <a:lnTo>
                  <a:pt x="0" y="178461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172" name="object 4"/>
          <p:cNvSpPr>
            <a:spLocks noChangeArrowheads="1"/>
          </p:cNvSpPr>
          <p:nvPr/>
        </p:nvSpPr>
        <p:spPr bwMode="auto">
          <a:xfrm>
            <a:off x="9542463" y="1236663"/>
            <a:ext cx="1149350" cy="1214437"/>
          </a:xfrm>
          <a:custGeom>
            <a:avLst/>
            <a:gdLst>
              <a:gd name="T0" fmla="*/ 0 w 1149350"/>
              <a:gd name="T1" fmla="*/ 1214017 h 1214755"/>
              <a:gd name="T2" fmla="*/ 1149248 w 1149350"/>
              <a:gd name="T3" fmla="*/ 1214017 h 1214755"/>
              <a:gd name="T4" fmla="*/ 1149248 w 1149350"/>
              <a:gd name="T5" fmla="*/ 0 h 1214755"/>
              <a:gd name="T6" fmla="*/ 0 w 1149350"/>
              <a:gd name="T7" fmla="*/ 0 h 1214755"/>
              <a:gd name="T8" fmla="*/ 0 w 1149350"/>
              <a:gd name="T9" fmla="*/ 1214017 h 12147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49350"/>
              <a:gd name="T16" fmla="*/ 0 h 1214755"/>
              <a:gd name="T17" fmla="*/ 1149350 w 1149350"/>
              <a:gd name="T18" fmla="*/ 1214755 h 12147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49350" h="1214755">
                <a:moveTo>
                  <a:pt x="0" y="1214335"/>
                </a:moveTo>
                <a:lnTo>
                  <a:pt x="1149248" y="1214335"/>
                </a:lnTo>
                <a:lnTo>
                  <a:pt x="1149248" y="0"/>
                </a:lnTo>
                <a:lnTo>
                  <a:pt x="0" y="0"/>
                </a:lnTo>
                <a:lnTo>
                  <a:pt x="0" y="121433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173" name="object 5"/>
          <p:cNvSpPr>
            <a:spLocks noChangeArrowheads="1"/>
          </p:cNvSpPr>
          <p:nvPr/>
        </p:nvSpPr>
        <p:spPr bwMode="auto">
          <a:xfrm>
            <a:off x="9412288" y="666750"/>
            <a:ext cx="201612" cy="600075"/>
          </a:xfrm>
          <a:custGeom>
            <a:avLst/>
            <a:gdLst>
              <a:gd name="T0" fmla="*/ 0 w 201295"/>
              <a:gd name="T1" fmla="*/ 599527 h 599440"/>
              <a:gd name="T2" fmla="*/ 201624 w 201295"/>
              <a:gd name="T3" fmla="*/ 599527 h 599440"/>
              <a:gd name="T4" fmla="*/ 201624 w 201295"/>
              <a:gd name="T5" fmla="*/ 0 h 599440"/>
              <a:gd name="T6" fmla="*/ 0 w 201295"/>
              <a:gd name="T7" fmla="*/ 0 h 599440"/>
              <a:gd name="T8" fmla="*/ 0 w 201295"/>
              <a:gd name="T9" fmla="*/ 599527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295"/>
              <a:gd name="T16" fmla="*/ 0 h 599440"/>
              <a:gd name="T17" fmla="*/ 201295 w 201295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174" name="object 6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3606 w 184784"/>
              <a:gd name="T3" fmla="*/ 0 h 599440"/>
              <a:gd name="T4" fmla="*/ 183606 w 184784"/>
              <a:gd name="T5" fmla="*/ 599527 h 599440"/>
              <a:gd name="T6" fmla="*/ 0 w 184784"/>
              <a:gd name="T7" fmla="*/ 599527 h 599440"/>
              <a:gd name="T8" fmla="*/ 0 w 184784"/>
              <a:gd name="T9" fmla="*/ 0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175" name="object 7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3606 w 184784"/>
              <a:gd name="T3" fmla="*/ 0 h 599440"/>
              <a:gd name="T4" fmla="*/ 183606 w 184784"/>
              <a:gd name="T5" fmla="*/ 599527 h 599440"/>
              <a:gd name="T6" fmla="*/ 0 w 184784"/>
              <a:gd name="T7" fmla="*/ 599527 h 599440"/>
              <a:gd name="T8" fmla="*/ 0 w 184784"/>
              <a:gd name="T9" fmla="*/ 0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176" name="object 8"/>
          <p:cNvSpPr>
            <a:spLocks noChangeArrowheads="1"/>
          </p:cNvSpPr>
          <p:nvPr/>
        </p:nvSpPr>
        <p:spPr bwMode="auto">
          <a:xfrm>
            <a:off x="9798050" y="666750"/>
            <a:ext cx="201613" cy="600075"/>
          </a:xfrm>
          <a:custGeom>
            <a:avLst/>
            <a:gdLst>
              <a:gd name="T0" fmla="*/ 0 w 201295"/>
              <a:gd name="T1" fmla="*/ 599527 h 599440"/>
              <a:gd name="T2" fmla="*/ 201625 w 201295"/>
              <a:gd name="T3" fmla="*/ 599527 h 599440"/>
              <a:gd name="T4" fmla="*/ 201625 w 201295"/>
              <a:gd name="T5" fmla="*/ 0 h 599440"/>
              <a:gd name="T6" fmla="*/ 0 w 201295"/>
              <a:gd name="T7" fmla="*/ 0 h 599440"/>
              <a:gd name="T8" fmla="*/ 0 w 201295"/>
              <a:gd name="T9" fmla="*/ 599527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295"/>
              <a:gd name="T16" fmla="*/ 0 h 599440"/>
              <a:gd name="T17" fmla="*/ 201295 w 201295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177" name="object 9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599527 h 599440"/>
              <a:gd name="T2" fmla="*/ 183606 w 184784"/>
              <a:gd name="T3" fmla="*/ 599527 h 599440"/>
              <a:gd name="T4" fmla="*/ 183606 w 184784"/>
              <a:gd name="T5" fmla="*/ 0 h 599440"/>
              <a:gd name="T6" fmla="*/ 0 w 184784"/>
              <a:gd name="T7" fmla="*/ 0 h 599440"/>
              <a:gd name="T8" fmla="*/ 0 w 184784"/>
              <a:gd name="T9" fmla="*/ 599527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598893"/>
                </a:moveTo>
                <a:lnTo>
                  <a:pt x="184238" y="598893"/>
                </a:lnTo>
                <a:lnTo>
                  <a:pt x="184238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178" name="object 10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3606 w 184784"/>
              <a:gd name="T3" fmla="*/ 0 h 599440"/>
              <a:gd name="T4" fmla="*/ 183606 w 184784"/>
              <a:gd name="T5" fmla="*/ 599527 h 599440"/>
              <a:gd name="T6" fmla="*/ 0 w 184784"/>
              <a:gd name="T7" fmla="*/ 599527 h 599440"/>
              <a:gd name="T8" fmla="*/ 0 w 184784"/>
              <a:gd name="T9" fmla="*/ 0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179" name="object 11"/>
          <p:cNvSpPr>
            <a:spLocks noChangeArrowheads="1"/>
          </p:cNvSpPr>
          <p:nvPr/>
        </p:nvSpPr>
        <p:spPr bwMode="auto">
          <a:xfrm>
            <a:off x="9705975" y="763588"/>
            <a:ext cx="0" cy="214312"/>
          </a:xfrm>
          <a:custGeom>
            <a:avLst/>
            <a:gdLst>
              <a:gd name="T0" fmla="*/ 0 h 213994"/>
              <a:gd name="T1" fmla="*/ 214046 h 213994"/>
              <a:gd name="T2" fmla="*/ 0 60000 65536"/>
              <a:gd name="T3" fmla="*/ 0 60000 65536"/>
              <a:gd name="T4" fmla="*/ 0 h 213994"/>
              <a:gd name="T5" fmla="*/ 213994 h 213994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213994">
                <a:moveTo>
                  <a:pt x="0" y="0"/>
                </a:moveTo>
                <a:lnTo>
                  <a:pt x="0" y="213728"/>
                </a:lnTo>
              </a:path>
            </a:pathLst>
          </a:custGeom>
          <a:noFill/>
          <a:ln w="3088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180" name="object 12"/>
          <p:cNvSpPr>
            <a:spLocks noChangeArrowheads="1"/>
          </p:cNvSpPr>
          <p:nvPr/>
        </p:nvSpPr>
        <p:spPr bwMode="auto">
          <a:xfrm>
            <a:off x="9859963" y="763588"/>
            <a:ext cx="77787" cy="214312"/>
          </a:xfrm>
          <a:custGeom>
            <a:avLst/>
            <a:gdLst>
              <a:gd name="T0" fmla="*/ 77509 w 78104"/>
              <a:gd name="T1" fmla="*/ 0 h 213994"/>
              <a:gd name="T2" fmla="*/ 0 w 78104"/>
              <a:gd name="T3" fmla="*/ 0 h 213994"/>
              <a:gd name="T4" fmla="*/ 0 w 78104"/>
              <a:gd name="T5" fmla="*/ 214046 h 213994"/>
              <a:gd name="T6" fmla="*/ 77509 w 78104"/>
              <a:gd name="T7" fmla="*/ 214046 h 213994"/>
              <a:gd name="T8" fmla="*/ 77509 w 78104"/>
              <a:gd name="T9" fmla="*/ 188748 h 213994"/>
              <a:gd name="T10" fmla="*/ 29496 w 78104"/>
              <a:gd name="T11" fmla="*/ 188748 h 213994"/>
              <a:gd name="T12" fmla="*/ 29496 w 78104"/>
              <a:gd name="T13" fmla="*/ 113109 h 213994"/>
              <a:gd name="T14" fmla="*/ 77509 w 78104"/>
              <a:gd name="T15" fmla="*/ 113109 h 213994"/>
              <a:gd name="T16" fmla="*/ 77509 w 78104"/>
              <a:gd name="T17" fmla="*/ 87823 h 213994"/>
              <a:gd name="T18" fmla="*/ 29496 w 78104"/>
              <a:gd name="T19" fmla="*/ 87823 h 213994"/>
              <a:gd name="T20" fmla="*/ 29496 w 78104"/>
              <a:gd name="T21" fmla="*/ 25298 h 213994"/>
              <a:gd name="T22" fmla="*/ 77509 w 78104"/>
              <a:gd name="T23" fmla="*/ 25298 h 213994"/>
              <a:gd name="T24" fmla="*/ 77509 w 78104"/>
              <a:gd name="T25" fmla="*/ 0 h 21399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8104"/>
              <a:gd name="T40" fmla="*/ 0 h 213994"/>
              <a:gd name="T41" fmla="*/ 78104 w 78104"/>
              <a:gd name="T42" fmla="*/ 213994 h 21399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8104" h="213994">
                <a:moveTo>
                  <a:pt x="77825" y="0"/>
                </a:moveTo>
                <a:lnTo>
                  <a:pt x="0" y="0"/>
                </a:lnTo>
                <a:lnTo>
                  <a:pt x="0" y="213728"/>
                </a:lnTo>
                <a:lnTo>
                  <a:pt x="77825" y="213728"/>
                </a:lnTo>
                <a:lnTo>
                  <a:pt x="77825" y="188468"/>
                </a:lnTo>
                <a:lnTo>
                  <a:pt x="29616" y="188468"/>
                </a:lnTo>
                <a:lnTo>
                  <a:pt x="29616" y="112941"/>
                </a:lnTo>
                <a:lnTo>
                  <a:pt x="77825" y="112941"/>
                </a:lnTo>
                <a:lnTo>
                  <a:pt x="77825" y="87693"/>
                </a:lnTo>
                <a:lnTo>
                  <a:pt x="29616" y="87693"/>
                </a:lnTo>
                <a:lnTo>
                  <a:pt x="29616" y="25260"/>
                </a:lnTo>
                <a:lnTo>
                  <a:pt x="77825" y="25260"/>
                </a:lnTo>
                <a:lnTo>
                  <a:pt x="7782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181" name="object 13"/>
          <p:cNvSpPr>
            <a:spLocks noChangeArrowheads="1"/>
          </p:cNvSpPr>
          <p:nvPr/>
        </p:nvSpPr>
        <p:spPr bwMode="auto">
          <a:xfrm>
            <a:off x="10034588" y="758825"/>
            <a:ext cx="114300" cy="222250"/>
          </a:xfrm>
          <a:custGeom>
            <a:avLst/>
            <a:gdLst>
              <a:gd name="T0" fmla="*/ 57012 w 114300"/>
              <a:gd name="T1" fmla="*/ 0 h 222250"/>
              <a:gd name="T2" fmla="*/ 21993 w 114300"/>
              <a:gd name="T3" fmla="*/ 17312 h 222250"/>
              <a:gd name="T4" fmla="*/ 5233 w 114300"/>
              <a:gd name="T5" fmla="*/ 55296 h 222250"/>
              <a:gd name="T6" fmla="*/ 200 w 114300"/>
              <a:gd name="T7" fmla="*/ 100407 h 222250"/>
              <a:gd name="T8" fmla="*/ 0 w 114300"/>
              <a:gd name="T9" fmla="*/ 114687 h 222250"/>
              <a:gd name="T10" fmla="*/ 804 w 114300"/>
              <a:gd name="T11" fmla="*/ 136685 h 222250"/>
              <a:gd name="T12" fmla="*/ 10284 w 114300"/>
              <a:gd name="T13" fmla="*/ 186313 h 222250"/>
              <a:gd name="T14" fmla="*/ 40581 w 114300"/>
              <a:gd name="T15" fmla="*/ 218527 h 222250"/>
              <a:gd name="T16" fmla="*/ 63860 w 114300"/>
              <a:gd name="T17" fmla="*/ 222125 h 222250"/>
              <a:gd name="T18" fmla="*/ 78204 w 114300"/>
              <a:gd name="T19" fmla="*/ 219082 h 222250"/>
              <a:gd name="T20" fmla="*/ 89891 w 114300"/>
              <a:gd name="T21" fmla="*/ 212758 h 222250"/>
              <a:gd name="T22" fmla="*/ 99124 w 114300"/>
              <a:gd name="T23" fmla="*/ 203633 h 222250"/>
              <a:gd name="T24" fmla="*/ 104154 w 114300"/>
              <a:gd name="T25" fmla="*/ 195382 h 222250"/>
              <a:gd name="T26" fmla="*/ 56140 w 114300"/>
              <a:gd name="T27" fmla="*/ 195382 h 222250"/>
              <a:gd name="T28" fmla="*/ 49219 w 114300"/>
              <a:gd name="T29" fmla="*/ 192480 h 222250"/>
              <a:gd name="T30" fmla="*/ 33693 w 114300"/>
              <a:gd name="T31" fmla="*/ 151068 h 222250"/>
              <a:gd name="T32" fmla="*/ 31335 w 114300"/>
              <a:gd name="T33" fmla="*/ 92986 h 222250"/>
              <a:gd name="T34" fmla="*/ 32560 w 114300"/>
              <a:gd name="T35" fmla="*/ 75679 h 222250"/>
              <a:gd name="T36" fmla="*/ 44112 w 114300"/>
              <a:gd name="T37" fmla="*/ 35899 h 222250"/>
              <a:gd name="T38" fmla="*/ 60638 w 114300"/>
              <a:gd name="T39" fmla="*/ 26629 h 222250"/>
              <a:gd name="T40" fmla="*/ 102966 w 114300"/>
              <a:gd name="T41" fmla="*/ 26629 h 222250"/>
              <a:gd name="T42" fmla="*/ 101288 w 114300"/>
              <a:gd name="T43" fmla="*/ 23168 h 222250"/>
              <a:gd name="T44" fmla="*/ 93030 w 114300"/>
              <a:gd name="T45" fmla="*/ 12919 h 222250"/>
              <a:gd name="T46" fmla="*/ 82925 w 114300"/>
              <a:gd name="T47" fmla="*/ 5676 h 222250"/>
              <a:gd name="T48" fmla="*/ 70933 w 114300"/>
              <a:gd name="T49" fmla="*/ 1387 h 222250"/>
              <a:gd name="T50" fmla="*/ 57012 w 114300"/>
              <a:gd name="T51" fmla="*/ 0 h 222250"/>
              <a:gd name="T52" fmla="*/ 85570 w 114300"/>
              <a:gd name="T53" fmla="*/ 154507 h 222250"/>
              <a:gd name="T54" fmla="*/ 82504 w 114300"/>
              <a:gd name="T55" fmla="*/ 169572 h 222250"/>
              <a:gd name="T56" fmla="*/ 76943 w 114300"/>
              <a:gd name="T57" fmla="*/ 182720 h 222250"/>
              <a:gd name="T58" fmla="*/ 68338 w 114300"/>
              <a:gd name="T59" fmla="*/ 191981 h 222250"/>
              <a:gd name="T60" fmla="*/ 56140 w 114300"/>
              <a:gd name="T61" fmla="*/ 195382 h 222250"/>
              <a:gd name="T62" fmla="*/ 104154 w 114300"/>
              <a:gd name="T63" fmla="*/ 195382 h 222250"/>
              <a:gd name="T64" fmla="*/ 106102 w 114300"/>
              <a:gd name="T65" fmla="*/ 192188 h 222250"/>
              <a:gd name="T66" fmla="*/ 111026 w 114300"/>
              <a:gd name="T67" fmla="*/ 178904 h 222250"/>
              <a:gd name="T68" fmla="*/ 114097 w 114300"/>
              <a:gd name="T69" fmla="*/ 164262 h 222250"/>
              <a:gd name="T70" fmla="*/ 85570 w 114300"/>
              <a:gd name="T71" fmla="*/ 154507 h 222250"/>
              <a:gd name="T72" fmla="*/ 102966 w 114300"/>
              <a:gd name="T73" fmla="*/ 26629 h 222250"/>
              <a:gd name="T74" fmla="*/ 60638 w 114300"/>
              <a:gd name="T75" fmla="*/ 26629 h 222250"/>
              <a:gd name="T76" fmla="*/ 69858 w 114300"/>
              <a:gd name="T77" fmla="*/ 30053 h 222250"/>
              <a:gd name="T78" fmla="*/ 77252 w 114300"/>
              <a:gd name="T79" fmla="*/ 40352 h 222250"/>
              <a:gd name="T80" fmla="*/ 82144 w 114300"/>
              <a:gd name="T81" fmla="*/ 58560 h 222250"/>
              <a:gd name="T82" fmla="*/ 107741 w 114300"/>
              <a:gd name="T83" fmla="*/ 36477 h 222250"/>
              <a:gd name="T84" fmla="*/ 102966 w 114300"/>
              <a:gd name="T85" fmla="*/ 26629 h 22225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14300"/>
              <a:gd name="T130" fmla="*/ 0 h 222250"/>
              <a:gd name="T131" fmla="*/ 114300 w 114300"/>
              <a:gd name="T132" fmla="*/ 222250 h 22225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14300" h="222250">
                <a:moveTo>
                  <a:pt x="57012" y="0"/>
                </a:moveTo>
                <a:lnTo>
                  <a:pt x="21993" y="17312"/>
                </a:lnTo>
                <a:lnTo>
                  <a:pt x="5233" y="55296"/>
                </a:lnTo>
                <a:lnTo>
                  <a:pt x="200" y="100407"/>
                </a:lnTo>
                <a:lnTo>
                  <a:pt x="0" y="114687"/>
                </a:lnTo>
                <a:lnTo>
                  <a:pt x="804" y="136685"/>
                </a:lnTo>
                <a:lnTo>
                  <a:pt x="10284" y="186313"/>
                </a:lnTo>
                <a:lnTo>
                  <a:pt x="40581" y="218527"/>
                </a:lnTo>
                <a:lnTo>
                  <a:pt x="63860" y="222125"/>
                </a:lnTo>
                <a:lnTo>
                  <a:pt x="78204" y="219082"/>
                </a:lnTo>
                <a:lnTo>
                  <a:pt x="89891" y="212758"/>
                </a:lnTo>
                <a:lnTo>
                  <a:pt x="99124" y="203633"/>
                </a:lnTo>
                <a:lnTo>
                  <a:pt x="104154" y="195382"/>
                </a:lnTo>
                <a:lnTo>
                  <a:pt x="56140" y="195382"/>
                </a:lnTo>
                <a:lnTo>
                  <a:pt x="49219" y="192480"/>
                </a:lnTo>
                <a:lnTo>
                  <a:pt x="33693" y="151068"/>
                </a:lnTo>
                <a:lnTo>
                  <a:pt x="31335" y="92986"/>
                </a:lnTo>
                <a:lnTo>
                  <a:pt x="32560" y="75679"/>
                </a:lnTo>
                <a:lnTo>
                  <a:pt x="44112" y="35899"/>
                </a:lnTo>
                <a:lnTo>
                  <a:pt x="60638" y="26629"/>
                </a:lnTo>
                <a:lnTo>
                  <a:pt x="102966" y="26629"/>
                </a:lnTo>
                <a:lnTo>
                  <a:pt x="101288" y="23168"/>
                </a:lnTo>
                <a:lnTo>
                  <a:pt x="93030" y="12919"/>
                </a:lnTo>
                <a:lnTo>
                  <a:pt x="82925" y="5676"/>
                </a:lnTo>
                <a:lnTo>
                  <a:pt x="70933" y="1387"/>
                </a:lnTo>
                <a:lnTo>
                  <a:pt x="57012" y="0"/>
                </a:lnTo>
                <a:close/>
              </a:path>
              <a:path w="114300" h="222250">
                <a:moveTo>
                  <a:pt x="85570" y="154507"/>
                </a:moveTo>
                <a:lnTo>
                  <a:pt x="82504" y="169572"/>
                </a:lnTo>
                <a:lnTo>
                  <a:pt x="76943" y="182720"/>
                </a:lnTo>
                <a:lnTo>
                  <a:pt x="68338" y="191981"/>
                </a:lnTo>
                <a:lnTo>
                  <a:pt x="56140" y="195382"/>
                </a:lnTo>
                <a:lnTo>
                  <a:pt x="104154" y="195382"/>
                </a:lnTo>
                <a:lnTo>
                  <a:pt x="106102" y="192188"/>
                </a:lnTo>
                <a:lnTo>
                  <a:pt x="111026" y="178904"/>
                </a:lnTo>
                <a:lnTo>
                  <a:pt x="114097" y="164262"/>
                </a:lnTo>
                <a:lnTo>
                  <a:pt x="85570" y="154507"/>
                </a:lnTo>
                <a:close/>
              </a:path>
              <a:path w="114300" h="222250">
                <a:moveTo>
                  <a:pt x="102966" y="26629"/>
                </a:moveTo>
                <a:lnTo>
                  <a:pt x="60638" y="26629"/>
                </a:lnTo>
                <a:lnTo>
                  <a:pt x="69858" y="30053"/>
                </a:lnTo>
                <a:lnTo>
                  <a:pt x="77252" y="40352"/>
                </a:lnTo>
                <a:lnTo>
                  <a:pt x="82144" y="58560"/>
                </a:lnTo>
                <a:lnTo>
                  <a:pt x="107741" y="36477"/>
                </a:lnTo>
                <a:lnTo>
                  <a:pt x="102966" y="26629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182" name="object 14"/>
          <p:cNvSpPr>
            <a:spLocks noChangeArrowheads="1"/>
          </p:cNvSpPr>
          <p:nvPr/>
        </p:nvSpPr>
        <p:spPr bwMode="auto">
          <a:xfrm>
            <a:off x="9474200" y="763588"/>
            <a:ext cx="77788" cy="214312"/>
          </a:xfrm>
          <a:custGeom>
            <a:avLst/>
            <a:gdLst>
              <a:gd name="T0" fmla="*/ 77497 w 78104"/>
              <a:gd name="T1" fmla="*/ 0 h 213994"/>
              <a:gd name="T2" fmla="*/ 0 w 78104"/>
              <a:gd name="T3" fmla="*/ 0 h 213994"/>
              <a:gd name="T4" fmla="*/ 0 w 78104"/>
              <a:gd name="T5" fmla="*/ 214046 h 213994"/>
              <a:gd name="T6" fmla="*/ 29483 w 78104"/>
              <a:gd name="T7" fmla="*/ 214046 h 213994"/>
              <a:gd name="T8" fmla="*/ 29483 w 78104"/>
              <a:gd name="T9" fmla="*/ 113109 h 213994"/>
              <a:gd name="T10" fmla="*/ 77497 w 78104"/>
              <a:gd name="T11" fmla="*/ 113109 h 213994"/>
              <a:gd name="T12" fmla="*/ 77497 w 78104"/>
              <a:gd name="T13" fmla="*/ 87823 h 213994"/>
              <a:gd name="T14" fmla="*/ 29483 w 78104"/>
              <a:gd name="T15" fmla="*/ 87823 h 213994"/>
              <a:gd name="T16" fmla="*/ 29483 w 78104"/>
              <a:gd name="T17" fmla="*/ 25298 h 213994"/>
              <a:gd name="T18" fmla="*/ 77497 w 78104"/>
              <a:gd name="T19" fmla="*/ 25298 h 213994"/>
              <a:gd name="T20" fmla="*/ 77497 w 78104"/>
              <a:gd name="T21" fmla="*/ 0 h 21399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8104"/>
              <a:gd name="T34" fmla="*/ 0 h 213994"/>
              <a:gd name="T35" fmla="*/ 78104 w 78104"/>
              <a:gd name="T36" fmla="*/ 213994 h 21399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8104" h="213994">
                <a:moveTo>
                  <a:pt x="77812" y="0"/>
                </a:moveTo>
                <a:lnTo>
                  <a:pt x="0" y="0"/>
                </a:lnTo>
                <a:lnTo>
                  <a:pt x="0" y="213728"/>
                </a:lnTo>
                <a:lnTo>
                  <a:pt x="29603" y="213728"/>
                </a:lnTo>
                <a:lnTo>
                  <a:pt x="29603" y="112941"/>
                </a:lnTo>
                <a:lnTo>
                  <a:pt x="77812" y="112941"/>
                </a:lnTo>
                <a:lnTo>
                  <a:pt x="77812" y="87693"/>
                </a:lnTo>
                <a:lnTo>
                  <a:pt x="29603" y="87693"/>
                </a:lnTo>
                <a:lnTo>
                  <a:pt x="29603" y="25260"/>
                </a:lnTo>
                <a:lnTo>
                  <a:pt x="77812" y="25260"/>
                </a:lnTo>
                <a:lnTo>
                  <a:pt x="7781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183" name="object 15"/>
          <p:cNvSpPr txBox="1">
            <a:spLocks noChangeArrowheads="1"/>
          </p:cNvSpPr>
          <p:nvPr/>
        </p:nvSpPr>
        <p:spPr bwMode="auto">
          <a:xfrm>
            <a:off x="444500" y="2543175"/>
            <a:ext cx="6426200" cy="4642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Gradbeništvo je področje z največjim številom usodnih nesreč v EU </a:t>
            </a:r>
            <a:endParaRPr lang="en-US" altLang="nl-BE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Delavci so izpostavljeni mnogim faktorjem tveganja, delo pa je pogosto fizično zahtevno</a:t>
            </a:r>
            <a:endParaRPr lang="en-US" altLang="nl-BE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Ustrezni sistem upravljanja VZD-ja pomaga pri preprečevanju nesreč in zmanjša faktorje tveganja</a:t>
            </a:r>
            <a:endParaRPr lang="en-US" altLang="nl-BE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altLang="nl-BE" sz="2800" b="1" u="sng" dirty="0" smtClean="0">
                <a:solidFill>
                  <a:srgbClr val="FFFFFF"/>
                </a:solidFill>
                <a:latin typeface="Arial Narrow" pitchFamily="34" charset="0"/>
              </a:rPr>
              <a:t>Priročnik</a:t>
            </a:r>
            <a:r>
              <a:rPr lang="en-US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 p</a:t>
            </a:r>
            <a:r>
              <a:rPr lang="sl-SI" altLang="nl-BE" sz="2800" b="1" dirty="0" err="1" smtClean="0">
                <a:solidFill>
                  <a:srgbClr val="FFFFFF"/>
                </a:solidFill>
                <a:latin typeface="Arial Narrow" pitchFamily="34" charset="0"/>
              </a:rPr>
              <a:t>onuja</a:t>
            </a:r>
            <a:r>
              <a:rPr lang="sl-SI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 praktične smernice za vzpostavitev sistema upravljanja in nagovarja  podjetja, posebej pa majhna in srednja podjetja</a:t>
            </a:r>
            <a:endParaRPr lang="en-US" altLang="nl-BE" sz="2800" b="1" u="sng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lnSpc>
                <a:spcPts val="2600"/>
              </a:lnSpc>
              <a:spcBef>
                <a:spcPts val="38"/>
              </a:spcBef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endParaRPr lang="fr-FR" altLang="nl-BE" sz="2800" dirty="0"/>
          </a:p>
        </p:txBody>
      </p:sp>
      <p:sp>
        <p:nvSpPr>
          <p:cNvPr id="7184" name="object 18"/>
          <p:cNvSpPr txBox="1">
            <a:spLocks noChangeArrowheads="1"/>
          </p:cNvSpPr>
          <p:nvPr/>
        </p:nvSpPr>
        <p:spPr bwMode="auto">
          <a:xfrm>
            <a:off x="444500" y="7026275"/>
            <a:ext cx="46736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altLang="nl-BE" sz="1000">
                <a:solidFill>
                  <a:srgbClr val="ED1D24"/>
                </a:solidFill>
                <a:latin typeface="Arial Narrow" pitchFamily="34" charset="0"/>
              </a:rPr>
              <a:t>&lt;</a:t>
            </a:r>
            <a:fld id="{A19F9BC0-C721-4E74-9E29-7432CEF6FEFC}" type="slidenum">
              <a:rPr lang="fr-FR" altLang="nl-BE" sz="1000">
                <a:solidFill>
                  <a:srgbClr val="ED1D24"/>
                </a:solidFill>
                <a:latin typeface="Arial Narrow" pitchFamily="34" charset="0"/>
              </a:rPr>
              <a:pPr marL="12700"/>
              <a:t>5</a:t>
            </a:fld>
            <a:r>
              <a:rPr lang="fr-FR" altLang="nl-BE" sz="1000">
                <a:solidFill>
                  <a:srgbClr val="ED1D24"/>
                </a:solidFill>
                <a:latin typeface="Arial Narrow" pitchFamily="34" charset="0"/>
              </a:rPr>
              <a:t>&gt;</a:t>
            </a:r>
            <a:r>
              <a:rPr lang="fr-FR" altLang="nl-BE" sz="1000">
                <a:solidFill>
                  <a:schemeClr val="bg1"/>
                </a:solidFill>
                <a:latin typeface="Arial Narrow" pitchFamily="34" charset="0"/>
              </a:rPr>
              <a:t> FIEC-EFBWW : Project on H&amp;S dissemination</a:t>
            </a:r>
          </a:p>
        </p:txBody>
      </p:sp>
      <p:sp>
        <p:nvSpPr>
          <p:cNvPr id="7185" name="object 16"/>
          <p:cNvSpPr txBox="1">
            <a:spLocks noChangeArrowheads="1"/>
          </p:cNvSpPr>
          <p:nvPr/>
        </p:nvSpPr>
        <p:spPr bwMode="auto">
          <a:xfrm>
            <a:off x="444500" y="1158875"/>
            <a:ext cx="6731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altLang="nl-BE" sz="4500" b="1" dirty="0" smtClean="0">
                <a:solidFill>
                  <a:srgbClr val="FFF200"/>
                </a:solidFill>
                <a:latin typeface="Arial Narrow" pitchFamily="34" charset="0"/>
              </a:rPr>
              <a:t>T</a:t>
            </a:r>
            <a:r>
              <a:rPr lang="sl-SI" altLang="nl-BE" sz="4500" b="1" dirty="0" err="1" smtClean="0">
                <a:solidFill>
                  <a:srgbClr val="FFF200"/>
                </a:solidFill>
                <a:latin typeface="Arial Narrow" pitchFamily="34" charset="0"/>
              </a:rPr>
              <a:t>ema</a:t>
            </a:r>
            <a:r>
              <a:rPr lang="fr-FR" altLang="nl-BE" sz="4500" b="1" dirty="0" smtClean="0">
                <a:solidFill>
                  <a:srgbClr val="FFF200"/>
                </a:solidFill>
                <a:latin typeface="Arial Narrow" pitchFamily="34" charset="0"/>
              </a:rPr>
              <a:t> </a:t>
            </a:r>
            <a:r>
              <a:rPr lang="fr-FR" altLang="nl-BE" sz="4500" b="1" dirty="0">
                <a:solidFill>
                  <a:srgbClr val="FFF200"/>
                </a:solidFill>
                <a:latin typeface="Arial Narrow" pitchFamily="34" charset="0"/>
              </a:rPr>
              <a:t>1: </a:t>
            </a:r>
            <a:r>
              <a:rPr lang="sl-SI" altLang="nl-BE" sz="4500" b="1" dirty="0" smtClean="0">
                <a:solidFill>
                  <a:srgbClr val="FFF200"/>
                </a:solidFill>
                <a:latin typeface="Arial Narrow" pitchFamily="34" charset="0"/>
              </a:rPr>
              <a:t>sistem upravljanja VZD-ja</a:t>
            </a:r>
            <a:endParaRPr lang="fr-FR" altLang="nl-BE" sz="4500" dirty="0">
              <a:latin typeface="Arial Narrow" pitchFamily="34" charset="0"/>
            </a:endParaRPr>
          </a:p>
        </p:txBody>
      </p:sp>
      <p:pic>
        <p:nvPicPr>
          <p:cNvPr id="7186" name="Picture 18" descr="logo efbww_l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22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7" name="Afbeelding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15175" y="2714625"/>
            <a:ext cx="2693988" cy="424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bject 2"/>
          <p:cNvSpPr>
            <a:spLocks noChangeArrowheads="1"/>
          </p:cNvSpPr>
          <p:nvPr/>
        </p:nvSpPr>
        <p:spPr bwMode="auto">
          <a:xfrm>
            <a:off x="6350" y="0"/>
            <a:ext cx="10685463" cy="7559675"/>
          </a:xfrm>
          <a:custGeom>
            <a:avLst/>
            <a:gdLst>
              <a:gd name="T0" fmla="*/ 0 w 10685780"/>
              <a:gd name="T1" fmla="*/ 7559358 h 7560309"/>
              <a:gd name="T2" fmla="*/ 10685323 w 10685780"/>
              <a:gd name="T3" fmla="*/ 7559358 h 7560309"/>
              <a:gd name="T4" fmla="*/ 10685323 w 10685780"/>
              <a:gd name="T5" fmla="*/ 0 h 7560309"/>
              <a:gd name="T6" fmla="*/ 0 w 10685780"/>
              <a:gd name="T7" fmla="*/ 0 h 7560309"/>
              <a:gd name="T8" fmla="*/ 0 w 10685780"/>
              <a:gd name="T9" fmla="*/ 7559358 h 75603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85780"/>
              <a:gd name="T16" fmla="*/ 0 h 7560309"/>
              <a:gd name="T17" fmla="*/ 10685780 w 10685780"/>
              <a:gd name="T18" fmla="*/ 7560309 h 75603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85780" h="7560309">
                <a:moveTo>
                  <a:pt x="0" y="7559992"/>
                </a:moveTo>
                <a:lnTo>
                  <a:pt x="10685640" y="7559992"/>
                </a:lnTo>
                <a:lnTo>
                  <a:pt x="10685640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195" name="object 3"/>
          <p:cNvSpPr>
            <a:spLocks noChangeArrowheads="1"/>
          </p:cNvSpPr>
          <p:nvPr/>
        </p:nvSpPr>
        <p:spPr bwMode="auto">
          <a:xfrm>
            <a:off x="8843963" y="0"/>
            <a:ext cx="1847850" cy="1784350"/>
          </a:xfrm>
          <a:custGeom>
            <a:avLst/>
            <a:gdLst>
              <a:gd name="T0" fmla="*/ 0 w 1847850"/>
              <a:gd name="T1" fmla="*/ 1783981 h 1784985"/>
              <a:gd name="T2" fmla="*/ 1847646 w 1847850"/>
              <a:gd name="T3" fmla="*/ 1783981 h 1784985"/>
              <a:gd name="T4" fmla="*/ 1847646 w 1847850"/>
              <a:gd name="T5" fmla="*/ 0 h 1784985"/>
              <a:gd name="T6" fmla="*/ 0 w 1847850"/>
              <a:gd name="T7" fmla="*/ 0 h 1784985"/>
              <a:gd name="T8" fmla="*/ 0 w 1847850"/>
              <a:gd name="T9" fmla="*/ 1783981 h 17849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50"/>
              <a:gd name="T16" fmla="*/ 0 h 1784985"/>
              <a:gd name="T17" fmla="*/ 1847850 w 1847850"/>
              <a:gd name="T18" fmla="*/ 1784985 h 17849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50" h="1784985">
                <a:moveTo>
                  <a:pt x="0" y="1784616"/>
                </a:moveTo>
                <a:lnTo>
                  <a:pt x="1847646" y="1784616"/>
                </a:lnTo>
                <a:lnTo>
                  <a:pt x="1847646" y="0"/>
                </a:lnTo>
                <a:lnTo>
                  <a:pt x="0" y="0"/>
                </a:lnTo>
                <a:lnTo>
                  <a:pt x="0" y="178461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196" name="object 4"/>
          <p:cNvSpPr>
            <a:spLocks noChangeArrowheads="1"/>
          </p:cNvSpPr>
          <p:nvPr/>
        </p:nvSpPr>
        <p:spPr bwMode="auto">
          <a:xfrm>
            <a:off x="9542463" y="1236663"/>
            <a:ext cx="1149350" cy="1214437"/>
          </a:xfrm>
          <a:custGeom>
            <a:avLst/>
            <a:gdLst>
              <a:gd name="T0" fmla="*/ 0 w 1149350"/>
              <a:gd name="T1" fmla="*/ 1214017 h 1214755"/>
              <a:gd name="T2" fmla="*/ 1149248 w 1149350"/>
              <a:gd name="T3" fmla="*/ 1214017 h 1214755"/>
              <a:gd name="T4" fmla="*/ 1149248 w 1149350"/>
              <a:gd name="T5" fmla="*/ 0 h 1214755"/>
              <a:gd name="T6" fmla="*/ 0 w 1149350"/>
              <a:gd name="T7" fmla="*/ 0 h 1214755"/>
              <a:gd name="T8" fmla="*/ 0 w 1149350"/>
              <a:gd name="T9" fmla="*/ 1214017 h 12147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49350"/>
              <a:gd name="T16" fmla="*/ 0 h 1214755"/>
              <a:gd name="T17" fmla="*/ 1149350 w 1149350"/>
              <a:gd name="T18" fmla="*/ 1214755 h 12147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49350" h="1214755">
                <a:moveTo>
                  <a:pt x="0" y="1214335"/>
                </a:moveTo>
                <a:lnTo>
                  <a:pt x="1149248" y="1214335"/>
                </a:lnTo>
                <a:lnTo>
                  <a:pt x="1149248" y="0"/>
                </a:lnTo>
                <a:lnTo>
                  <a:pt x="0" y="0"/>
                </a:lnTo>
                <a:lnTo>
                  <a:pt x="0" y="121433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197" name="object 5"/>
          <p:cNvSpPr>
            <a:spLocks noChangeArrowheads="1"/>
          </p:cNvSpPr>
          <p:nvPr/>
        </p:nvSpPr>
        <p:spPr bwMode="auto">
          <a:xfrm>
            <a:off x="9412288" y="666750"/>
            <a:ext cx="201612" cy="600075"/>
          </a:xfrm>
          <a:custGeom>
            <a:avLst/>
            <a:gdLst>
              <a:gd name="T0" fmla="*/ 0 w 201295"/>
              <a:gd name="T1" fmla="*/ 599527 h 599440"/>
              <a:gd name="T2" fmla="*/ 201624 w 201295"/>
              <a:gd name="T3" fmla="*/ 599527 h 599440"/>
              <a:gd name="T4" fmla="*/ 201624 w 201295"/>
              <a:gd name="T5" fmla="*/ 0 h 599440"/>
              <a:gd name="T6" fmla="*/ 0 w 201295"/>
              <a:gd name="T7" fmla="*/ 0 h 599440"/>
              <a:gd name="T8" fmla="*/ 0 w 201295"/>
              <a:gd name="T9" fmla="*/ 599527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295"/>
              <a:gd name="T16" fmla="*/ 0 h 599440"/>
              <a:gd name="T17" fmla="*/ 201295 w 201295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198" name="object 6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3606 w 184784"/>
              <a:gd name="T3" fmla="*/ 0 h 599440"/>
              <a:gd name="T4" fmla="*/ 183606 w 184784"/>
              <a:gd name="T5" fmla="*/ 599527 h 599440"/>
              <a:gd name="T6" fmla="*/ 0 w 184784"/>
              <a:gd name="T7" fmla="*/ 599527 h 599440"/>
              <a:gd name="T8" fmla="*/ 0 w 184784"/>
              <a:gd name="T9" fmla="*/ 0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199" name="object 7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3606 w 184784"/>
              <a:gd name="T3" fmla="*/ 0 h 599440"/>
              <a:gd name="T4" fmla="*/ 183606 w 184784"/>
              <a:gd name="T5" fmla="*/ 599527 h 599440"/>
              <a:gd name="T6" fmla="*/ 0 w 184784"/>
              <a:gd name="T7" fmla="*/ 599527 h 599440"/>
              <a:gd name="T8" fmla="*/ 0 w 184784"/>
              <a:gd name="T9" fmla="*/ 0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200" name="object 8"/>
          <p:cNvSpPr>
            <a:spLocks noChangeArrowheads="1"/>
          </p:cNvSpPr>
          <p:nvPr/>
        </p:nvSpPr>
        <p:spPr bwMode="auto">
          <a:xfrm>
            <a:off x="9798050" y="666750"/>
            <a:ext cx="201613" cy="600075"/>
          </a:xfrm>
          <a:custGeom>
            <a:avLst/>
            <a:gdLst>
              <a:gd name="T0" fmla="*/ 0 w 201295"/>
              <a:gd name="T1" fmla="*/ 599527 h 599440"/>
              <a:gd name="T2" fmla="*/ 201625 w 201295"/>
              <a:gd name="T3" fmla="*/ 599527 h 599440"/>
              <a:gd name="T4" fmla="*/ 201625 w 201295"/>
              <a:gd name="T5" fmla="*/ 0 h 599440"/>
              <a:gd name="T6" fmla="*/ 0 w 201295"/>
              <a:gd name="T7" fmla="*/ 0 h 599440"/>
              <a:gd name="T8" fmla="*/ 0 w 201295"/>
              <a:gd name="T9" fmla="*/ 599527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295"/>
              <a:gd name="T16" fmla="*/ 0 h 599440"/>
              <a:gd name="T17" fmla="*/ 201295 w 201295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201" name="object 9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599527 h 599440"/>
              <a:gd name="T2" fmla="*/ 183606 w 184784"/>
              <a:gd name="T3" fmla="*/ 599527 h 599440"/>
              <a:gd name="T4" fmla="*/ 183606 w 184784"/>
              <a:gd name="T5" fmla="*/ 0 h 599440"/>
              <a:gd name="T6" fmla="*/ 0 w 184784"/>
              <a:gd name="T7" fmla="*/ 0 h 599440"/>
              <a:gd name="T8" fmla="*/ 0 w 184784"/>
              <a:gd name="T9" fmla="*/ 599527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598893"/>
                </a:moveTo>
                <a:lnTo>
                  <a:pt x="184238" y="598893"/>
                </a:lnTo>
                <a:lnTo>
                  <a:pt x="184238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202" name="object 10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3606 w 184784"/>
              <a:gd name="T3" fmla="*/ 0 h 599440"/>
              <a:gd name="T4" fmla="*/ 183606 w 184784"/>
              <a:gd name="T5" fmla="*/ 599527 h 599440"/>
              <a:gd name="T6" fmla="*/ 0 w 184784"/>
              <a:gd name="T7" fmla="*/ 599527 h 599440"/>
              <a:gd name="T8" fmla="*/ 0 w 184784"/>
              <a:gd name="T9" fmla="*/ 0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203" name="object 11"/>
          <p:cNvSpPr>
            <a:spLocks noChangeArrowheads="1"/>
          </p:cNvSpPr>
          <p:nvPr/>
        </p:nvSpPr>
        <p:spPr bwMode="auto">
          <a:xfrm>
            <a:off x="9705975" y="763588"/>
            <a:ext cx="0" cy="214312"/>
          </a:xfrm>
          <a:custGeom>
            <a:avLst/>
            <a:gdLst>
              <a:gd name="T0" fmla="*/ 0 h 213994"/>
              <a:gd name="T1" fmla="*/ 214046 h 213994"/>
              <a:gd name="T2" fmla="*/ 0 60000 65536"/>
              <a:gd name="T3" fmla="*/ 0 60000 65536"/>
              <a:gd name="T4" fmla="*/ 0 h 213994"/>
              <a:gd name="T5" fmla="*/ 213994 h 213994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213994">
                <a:moveTo>
                  <a:pt x="0" y="0"/>
                </a:moveTo>
                <a:lnTo>
                  <a:pt x="0" y="213728"/>
                </a:lnTo>
              </a:path>
            </a:pathLst>
          </a:custGeom>
          <a:noFill/>
          <a:ln w="3088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204" name="object 12"/>
          <p:cNvSpPr>
            <a:spLocks noChangeArrowheads="1"/>
          </p:cNvSpPr>
          <p:nvPr/>
        </p:nvSpPr>
        <p:spPr bwMode="auto">
          <a:xfrm>
            <a:off x="9859963" y="763588"/>
            <a:ext cx="77787" cy="214312"/>
          </a:xfrm>
          <a:custGeom>
            <a:avLst/>
            <a:gdLst>
              <a:gd name="T0" fmla="*/ 77509 w 78104"/>
              <a:gd name="T1" fmla="*/ 0 h 213994"/>
              <a:gd name="T2" fmla="*/ 0 w 78104"/>
              <a:gd name="T3" fmla="*/ 0 h 213994"/>
              <a:gd name="T4" fmla="*/ 0 w 78104"/>
              <a:gd name="T5" fmla="*/ 214046 h 213994"/>
              <a:gd name="T6" fmla="*/ 77509 w 78104"/>
              <a:gd name="T7" fmla="*/ 214046 h 213994"/>
              <a:gd name="T8" fmla="*/ 77509 w 78104"/>
              <a:gd name="T9" fmla="*/ 188748 h 213994"/>
              <a:gd name="T10" fmla="*/ 29496 w 78104"/>
              <a:gd name="T11" fmla="*/ 188748 h 213994"/>
              <a:gd name="T12" fmla="*/ 29496 w 78104"/>
              <a:gd name="T13" fmla="*/ 113109 h 213994"/>
              <a:gd name="T14" fmla="*/ 77509 w 78104"/>
              <a:gd name="T15" fmla="*/ 113109 h 213994"/>
              <a:gd name="T16" fmla="*/ 77509 w 78104"/>
              <a:gd name="T17" fmla="*/ 87823 h 213994"/>
              <a:gd name="T18" fmla="*/ 29496 w 78104"/>
              <a:gd name="T19" fmla="*/ 87823 h 213994"/>
              <a:gd name="T20" fmla="*/ 29496 w 78104"/>
              <a:gd name="T21" fmla="*/ 25298 h 213994"/>
              <a:gd name="T22" fmla="*/ 77509 w 78104"/>
              <a:gd name="T23" fmla="*/ 25298 h 213994"/>
              <a:gd name="T24" fmla="*/ 77509 w 78104"/>
              <a:gd name="T25" fmla="*/ 0 h 21399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8104"/>
              <a:gd name="T40" fmla="*/ 0 h 213994"/>
              <a:gd name="T41" fmla="*/ 78104 w 78104"/>
              <a:gd name="T42" fmla="*/ 213994 h 21399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8104" h="213994">
                <a:moveTo>
                  <a:pt x="77825" y="0"/>
                </a:moveTo>
                <a:lnTo>
                  <a:pt x="0" y="0"/>
                </a:lnTo>
                <a:lnTo>
                  <a:pt x="0" y="213728"/>
                </a:lnTo>
                <a:lnTo>
                  <a:pt x="77825" y="213728"/>
                </a:lnTo>
                <a:lnTo>
                  <a:pt x="77825" y="188468"/>
                </a:lnTo>
                <a:lnTo>
                  <a:pt x="29616" y="188468"/>
                </a:lnTo>
                <a:lnTo>
                  <a:pt x="29616" y="112941"/>
                </a:lnTo>
                <a:lnTo>
                  <a:pt x="77825" y="112941"/>
                </a:lnTo>
                <a:lnTo>
                  <a:pt x="77825" y="87693"/>
                </a:lnTo>
                <a:lnTo>
                  <a:pt x="29616" y="87693"/>
                </a:lnTo>
                <a:lnTo>
                  <a:pt x="29616" y="25260"/>
                </a:lnTo>
                <a:lnTo>
                  <a:pt x="77825" y="25260"/>
                </a:lnTo>
                <a:lnTo>
                  <a:pt x="7782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205" name="object 13"/>
          <p:cNvSpPr>
            <a:spLocks noChangeArrowheads="1"/>
          </p:cNvSpPr>
          <p:nvPr/>
        </p:nvSpPr>
        <p:spPr bwMode="auto">
          <a:xfrm>
            <a:off x="10034588" y="758825"/>
            <a:ext cx="114300" cy="222250"/>
          </a:xfrm>
          <a:custGeom>
            <a:avLst/>
            <a:gdLst>
              <a:gd name="T0" fmla="*/ 57012 w 114300"/>
              <a:gd name="T1" fmla="*/ 0 h 222250"/>
              <a:gd name="T2" fmla="*/ 21993 w 114300"/>
              <a:gd name="T3" fmla="*/ 17312 h 222250"/>
              <a:gd name="T4" fmla="*/ 5233 w 114300"/>
              <a:gd name="T5" fmla="*/ 55296 h 222250"/>
              <a:gd name="T6" fmla="*/ 200 w 114300"/>
              <a:gd name="T7" fmla="*/ 100407 h 222250"/>
              <a:gd name="T8" fmla="*/ 0 w 114300"/>
              <a:gd name="T9" fmla="*/ 114687 h 222250"/>
              <a:gd name="T10" fmla="*/ 804 w 114300"/>
              <a:gd name="T11" fmla="*/ 136685 h 222250"/>
              <a:gd name="T12" fmla="*/ 10284 w 114300"/>
              <a:gd name="T13" fmla="*/ 186313 h 222250"/>
              <a:gd name="T14" fmla="*/ 40581 w 114300"/>
              <a:gd name="T15" fmla="*/ 218527 h 222250"/>
              <a:gd name="T16" fmla="*/ 63860 w 114300"/>
              <a:gd name="T17" fmla="*/ 222125 h 222250"/>
              <a:gd name="T18" fmla="*/ 78204 w 114300"/>
              <a:gd name="T19" fmla="*/ 219082 h 222250"/>
              <a:gd name="T20" fmla="*/ 89891 w 114300"/>
              <a:gd name="T21" fmla="*/ 212758 h 222250"/>
              <a:gd name="T22" fmla="*/ 99124 w 114300"/>
              <a:gd name="T23" fmla="*/ 203633 h 222250"/>
              <a:gd name="T24" fmla="*/ 104154 w 114300"/>
              <a:gd name="T25" fmla="*/ 195382 h 222250"/>
              <a:gd name="T26" fmla="*/ 56140 w 114300"/>
              <a:gd name="T27" fmla="*/ 195382 h 222250"/>
              <a:gd name="T28" fmla="*/ 49219 w 114300"/>
              <a:gd name="T29" fmla="*/ 192480 h 222250"/>
              <a:gd name="T30" fmla="*/ 33693 w 114300"/>
              <a:gd name="T31" fmla="*/ 151068 h 222250"/>
              <a:gd name="T32" fmla="*/ 31335 w 114300"/>
              <a:gd name="T33" fmla="*/ 92986 h 222250"/>
              <a:gd name="T34" fmla="*/ 32560 w 114300"/>
              <a:gd name="T35" fmla="*/ 75679 h 222250"/>
              <a:gd name="T36" fmla="*/ 44112 w 114300"/>
              <a:gd name="T37" fmla="*/ 35899 h 222250"/>
              <a:gd name="T38" fmla="*/ 60638 w 114300"/>
              <a:gd name="T39" fmla="*/ 26629 h 222250"/>
              <a:gd name="T40" fmla="*/ 102966 w 114300"/>
              <a:gd name="T41" fmla="*/ 26629 h 222250"/>
              <a:gd name="T42" fmla="*/ 101288 w 114300"/>
              <a:gd name="T43" fmla="*/ 23168 h 222250"/>
              <a:gd name="T44" fmla="*/ 93030 w 114300"/>
              <a:gd name="T45" fmla="*/ 12919 h 222250"/>
              <a:gd name="T46" fmla="*/ 82925 w 114300"/>
              <a:gd name="T47" fmla="*/ 5676 h 222250"/>
              <a:gd name="T48" fmla="*/ 70933 w 114300"/>
              <a:gd name="T49" fmla="*/ 1387 h 222250"/>
              <a:gd name="T50" fmla="*/ 57012 w 114300"/>
              <a:gd name="T51" fmla="*/ 0 h 222250"/>
              <a:gd name="T52" fmla="*/ 85570 w 114300"/>
              <a:gd name="T53" fmla="*/ 154507 h 222250"/>
              <a:gd name="T54" fmla="*/ 82504 w 114300"/>
              <a:gd name="T55" fmla="*/ 169572 h 222250"/>
              <a:gd name="T56" fmla="*/ 76943 w 114300"/>
              <a:gd name="T57" fmla="*/ 182720 h 222250"/>
              <a:gd name="T58" fmla="*/ 68338 w 114300"/>
              <a:gd name="T59" fmla="*/ 191981 h 222250"/>
              <a:gd name="T60" fmla="*/ 56140 w 114300"/>
              <a:gd name="T61" fmla="*/ 195382 h 222250"/>
              <a:gd name="T62" fmla="*/ 104154 w 114300"/>
              <a:gd name="T63" fmla="*/ 195382 h 222250"/>
              <a:gd name="T64" fmla="*/ 106102 w 114300"/>
              <a:gd name="T65" fmla="*/ 192188 h 222250"/>
              <a:gd name="T66" fmla="*/ 111026 w 114300"/>
              <a:gd name="T67" fmla="*/ 178904 h 222250"/>
              <a:gd name="T68" fmla="*/ 114097 w 114300"/>
              <a:gd name="T69" fmla="*/ 164262 h 222250"/>
              <a:gd name="T70" fmla="*/ 85570 w 114300"/>
              <a:gd name="T71" fmla="*/ 154507 h 222250"/>
              <a:gd name="T72" fmla="*/ 102966 w 114300"/>
              <a:gd name="T73" fmla="*/ 26629 h 222250"/>
              <a:gd name="T74" fmla="*/ 60638 w 114300"/>
              <a:gd name="T75" fmla="*/ 26629 h 222250"/>
              <a:gd name="T76" fmla="*/ 69858 w 114300"/>
              <a:gd name="T77" fmla="*/ 30053 h 222250"/>
              <a:gd name="T78" fmla="*/ 77252 w 114300"/>
              <a:gd name="T79" fmla="*/ 40352 h 222250"/>
              <a:gd name="T80" fmla="*/ 82144 w 114300"/>
              <a:gd name="T81" fmla="*/ 58560 h 222250"/>
              <a:gd name="T82" fmla="*/ 107741 w 114300"/>
              <a:gd name="T83" fmla="*/ 36477 h 222250"/>
              <a:gd name="T84" fmla="*/ 102966 w 114300"/>
              <a:gd name="T85" fmla="*/ 26629 h 22225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14300"/>
              <a:gd name="T130" fmla="*/ 0 h 222250"/>
              <a:gd name="T131" fmla="*/ 114300 w 114300"/>
              <a:gd name="T132" fmla="*/ 222250 h 22225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14300" h="222250">
                <a:moveTo>
                  <a:pt x="57012" y="0"/>
                </a:moveTo>
                <a:lnTo>
                  <a:pt x="21993" y="17312"/>
                </a:lnTo>
                <a:lnTo>
                  <a:pt x="5233" y="55296"/>
                </a:lnTo>
                <a:lnTo>
                  <a:pt x="200" y="100407"/>
                </a:lnTo>
                <a:lnTo>
                  <a:pt x="0" y="114687"/>
                </a:lnTo>
                <a:lnTo>
                  <a:pt x="804" y="136685"/>
                </a:lnTo>
                <a:lnTo>
                  <a:pt x="10284" y="186313"/>
                </a:lnTo>
                <a:lnTo>
                  <a:pt x="40581" y="218527"/>
                </a:lnTo>
                <a:lnTo>
                  <a:pt x="63860" y="222125"/>
                </a:lnTo>
                <a:lnTo>
                  <a:pt x="78204" y="219082"/>
                </a:lnTo>
                <a:lnTo>
                  <a:pt x="89891" y="212758"/>
                </a:lnTo>
                <a:lnTo>
                  <a:pt x="99124" y="203633"/>
                </a:lnTo>
                <a:lnTo>
                  <a:pt x="104154" y="195382"/>
                </a:lnTo>
                <a:lnTo>
                  <a:pt x="56140" y="195382"/>
                </a:lnTo>
                <a:lnTo>
                  <a:pt x="49219" y="192480"/>
                </a:lnTo>
                <a:lnTo>
                  <a:pt x="33693" y="151068"/>
                </a:lnTo>
                <a:lnTo>
                  <a:pt x="31335" y="92986"/>
                </a:lnTo>
                <a:lnTo>
                  <a:pt x="32560" y="75679"/>
                </a:lnTo>
                <a:lnTo>
                  <a:pt x="44112" y="35899"/>
                </a:lnTo>
                <a:lnTo>
                  <a:pt x="60638" y="26629"/>
                </a:lnTo>
                <a:lnTo>
                  <a:pt x="102966" y="26629"/>
                </a:lnTo>
                <a:lnTo>
                  <a:pt x="101288" y="23168"/>
                </a:lnTo>
                <a:lnTo>
                  <a:pt x="93030" y="12919"/>
                </a:lnTo>
                <a:lnTo>
                  <a:pt x="82925" y="5676"/>
                </a:lnTo>
                <a:lnTo>
                  <a:pt x="70933" y="1387"/>
                </a:lnTo>
                <a:lnTo>
                  <a:pt x="57012" y="0"/>
                </a:lnTo>
                <a:close/>
              </a:path>
              <a:path w="114300" h="222250">
                <a:moveTo>
                  <a:pt x="85570" y="154507"/>
                </a:moveTo>
                <a:lnTo>
                  <a:pt x="82504" y="169572"/>
                </a:lnTo>
                <a:lnTo>
                  <a:pt x="76943" y="182720"/>
                </a:lnTo>
                <a:lnTo>
                  <a:pt x="68338" y="191981"/>
                </a:lnTo>
                <a:lnTo>
                  <a:pt x="56140" y="195382"/>
                </a:lnTo>
                <a:lnTo>
                  <a:pt x="104154" y="195382"/>
                </a:lnTo>
                <a:lnTo>
                  <a:pt x="106102" y="192188"/>
                </a:lnTo>
                <a:lnTo>
                  <a:pt x="111026" y="178904"/>
                </a:lnTo>
                <a:lnTo>
                  <a:pt x="114097" y="164262"/>
                </a:lnTo>
                <a:lnTo>
                  <a:pt x="85570" y="154507"/>
                </a:lnTo>
                <a:close/>
              </a:path>
              <a:path w="114300" h="222250">
                <a:moveTo>
                  <a:pt x="102966" y="26629"/>
                </a:moveTo>
                <a:lnTo>
                  <a:pt x="60638" y="26629"/>
                </a:lnTo>
                <a:lnTo>
                  <a:pt x="69858" y="30053"/>
                </a:lnTo>
                <a:lnTo>
                  <a:pt x="77252" y="40352"/>
                </a:lnTo>
                <a:lnTo>
                  <a:pt x="82144" y="58560"/>
                </a:lnTo>
                <a:lnTo>
                  <a:pt x="107741" y="36477"/>
                </a:lnTo>
                <a:lnTo>
                  <a:pt x="102966" y="26629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206" name="object 14"/>
          <p:cNvSpPr>
            <a:spLocks noChangeArrowheads="1"/>
          </p:cNvSpPr>
          <p:nvPr/>
        </p:nvSpPr>
        <p:spPr bwMode="auto">
          <a:xfrm>
            <a:off x="9474200" y="763588"/>
            <a:ext cx="77788" cy="214312"/>
          </a:xfrm>
          <a:custGeom>
            <a:avLst/>
            <a:gdLst>
              <a:gd name="T0" fmla="*/ 77497 w 78104"/>
              <a:gd name="T1" fmla="*/ 0 h 213994"/>
              <a:gd name="T2" fmla="*/ 0 w 78104"/>
              <a:gd name="T3" fmla="*/ 0 h 213994"/>
              <a:gd name="T4" fmla="*/ 0 w 78104"/>
              <a:gd name="T5" fmla="*/ 214046 h 213994"/>
              <a:gd name="T6" fmla="*/ 29483 w 78104"/>
              <a:gd name="T7" fmla="*/ 214046 h 213994"/>
              <a:gd name="T8" fmla="*/ 29483 w 78104"/>
              <a:gd name="T9" fmla="*/ 113109 h 213994"/>
              <a:gd name="T10" fmla="*/ 77497 w 78104"/>
              <a:gd name="T11" fmla="*/ 113109 h 213994"/>
              <a:gd name="T12" fmla="*/ 77497 w 78104"/>
              <a:gd name="T13" fmla="*/ 87823 h 213994"/>
              <a:gd name="T14" fmla="*/ 29483 w 78104"/>
              <a:gd name="T15" fmla="*/ 87823 h 213994"/>
              <a:gd name="T16" fmla="*/ 29483 w 78104"/>
              <a:gd name="T17" fmla="*/ 25298 h 213994"/>
              <a:gd name="T18" fmla="*/ 77497 w 78104"/>
              <a:gd name="T19" fmla="*/ 25298 h 213994"/>
              <a:gd name="T20" fmla="*/ 77497 w 78104"/>
              <a:gd name="T21" fmla="*/ 0 h 21399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8104"/>
              <a:gd name="T34" fmla="*/ 0 h 213994"/>
              <a:gd name="T35" fmla="*/ 78104 w 78104"/>
              <a:gd name="T36" fmla="*/ 213994 h 21399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8104" h="213994">
                <a:moveTo>
                  <a:pt x="77812" y="0"/>
                </a:moveTo>
                <a:lnTo>
                  <a:pt x="0" y="0"/>
                </a:lnTo>
                <a:lnTo>
                  <a:pt x="0" y="213728"/>
                </a:lnTo>
                <a:lnTo>
                  <a:pt x="29603" y="213728"/>
                </a:lnTo>
                <a:lnTo>
                  <a:pt x="29603" y="112941"/>
                </a:lnTo>
                <a:lnTo>
                  <a:pt x="77812" y="112941"/>
                </a:lnTo>
                <a:lnTo>
                  <a:pt x="77812" y="87693"/>
                </a:lnTo>
                <a:lnTo>
                  <a:pt x="29603" y="87693"/>
                </a:lnTo>
                <a:lnTo>
                  <a:pt x="29603" y="25260"/>
                </a:lnTo>
                <a:lnTo>
                  <a:pt x="77812" y="25260"/>
                </a:lnTo>
                <a:lnTo>
                  <a:pt x="7781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207" name="object 15"/>
          <p:cNvSpPr txBox="1">
            <a:spLocks noChangeArrowheads="1"/>
          </p:cNvSpPr>
          <p:nvPr/>
        </p:nvSpPr>
        <p:spPr bwMode="auto">
          <a:xfrm>
            <a:off x="1155700" y="3171825"/>
            <a:ext cx="6096000" cy="3590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en-US" altLang="nl-BE" sz="2400" b="1" dirty="0" smtClean="0">
                <a:solidFill>
                  <a:srgbClr val="FFFFFF"/>
                </a:solidFill>
                <a:latin typeface="Arial Narrow" pitchFamily="34" charset="0"/>
              </a:rPr>
              <a:t>A</a:t>
            </a:r>
            <a:r>
              <a:rPr lang="sl-SI" altLang="nl-BE" sz="2400" b="1" dirty="0" smtClean="0">
                <a:solidFill>
                  <a:srgbClr val="FFFFFF"/>
                </a:solidFill>
                <a:latin typeface="Arial Narrow" pitchFamily="34" charset="0"/>
              </a:rPr>
              <a:t>z</a:t>
            </a:r>
            <a:r>
              <a:rPr lang="en-US" altLang="nl-BE" sz="2400" b="1" dirty="0" smtClean="0">
                <a:solidFill>
                  <a:srgbClr val="FFFFFF"/>
                </a:solidFill>
                <a:latin typeface="Arial Narrow" pitchFamily="34" charset="0"/>
              </a:rPr>
              <a:t>best</a:t>
            </a:r>
            <a:r>
              <a:rPr lang="sl-SI" altLang="nl-BE" sz="2400" b="1" dirty="0" smtClean="0">
                <a:solidFill>
                  <a:srgbClr val="FFFFFF"/>
                </a:solidFill>
                <a:latin typeface="Arial Narrow" pitchFamily="34" charset="0"/>
              </a:rPr>
              <a:t> je v EU prepovedan, vendar je še vedno prisoten v zgradbah, vlakih in ladjah.</a:t>
            </a:r>
            <a:endParaRPr lang="en-US" altLang="nl-BE" sz="24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altLang="nl-BE" sz="2400" b="1" dirty="0" smtClean="0">
                <a:solidFill>
                  <a:srgbClr val="FFFFFF"/>
                </a:solidFill>
                <a:latin typeface="Arial Narrow" pitchFamily="34" charset="0"/>
              </a:rPr>
              <a:t>Azbest je smrtonosni material, ki povzroča številne bolezni, vključno </a:t>
            </a:r>
            <a:r>
              <a:rPr lang="sl-SI" altLang="nl-BE" sz="2400" b="1" dirty="0" err="1" smtClean="0">
                <a:solidFill>
                  <a:srgbClr val="FFFFFF"/>
                </a:solidFill>
                <a:latin typeface="Arial Narrow" pitchFamily="34" charset="0"/>
              </a:rPr>
              <a:t>mezoteliom</a:t>
            </a:r>
            <a:r>
              <a:rPr lang="sl-SI" altLang="nl-BE" sz="2400" b="1" dirty="0" smtClean="0">
                <a:solidFill>
                  <a:srgbClr val="FFFFFF"/>
                </a:solidFill>
                <a:latin typeface="Arial Narrow" pitchFamily="34" charset="0"/>
              </a:rPr>
              <a:t>, enega najbolj smrtonosnih tipov pljučnega raka </a:t>
            </a:r>
            <a:endParaRPr lang="en-US" altLang="nl-BE" sz="24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altLang="nl-BE" sz="2400" b="1" dirty="0" smtClean="0">
                <a:solidFill>
                  <a:srgbClr val="FFFFFF"/>
                </a:solidFill>
                <a:latin typeface="Arial Narrow" pitchFamily="34" charset="0"/>
              </a:rPr>
              <a:t>Delavci, lastniki, stanovalci so potencialno izpostavljeni tveganjem obolenja</a:t>
            </a:r>
            <a:endParaRPr lang="fr-FR" altLang="nl-BE" sz="2400" dirty="0"/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altLang="nl-BE" sz="2400" b="1" dirty="0" smtClean="0">
                <a:solidFill>
                  <a:srgbClr val="FFFFFF"/>
                </a:solidFill>
                <a:latin typeface="Arial Narrow" pitchFamily="34" charset="0"/>
              </a:rPr>
              <a:t>Moduli delavcem posredujejo praktične informacije glede odkrivanja azbesta</a:t>
            </a:r>
            <a:r>
              <a:rPr lang="fr-FR" altLang="nl-BE" sz="24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sl-SI" altLang="nl-BE" sz="2400" b="1" dirty="0" smtClean="0">
                <a:solidFill>
                  <a:srgbClr val="FFFFFF"/>
                </a:solidFill>
                <a:latin typeface="Arial Narrow" pitchFamily="34" charset="0"/>
              </a:rPr>
              <a:t>ter kako z njim ustrezno ravnati </a:t>
            </a:r>
            <a:endParaRPr lang="en-US" altLang="nl-BE" sz="2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8208" name="object 18"/>
          <p:cNvSpPr txBox="1">
            <a:spLocks noChangeArrowheads="1"/>
          </p:cNvSpPr>
          <p:nvPr/>
        </p:nvSpPr>
        <p:spPr bwMode="auto">
          <a:xfrm>
            <a:off x="444500" y="7026275"/>
            <a:ext cx="46736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altLang="nl-BE" sz="1000">
                <a:solidFill>
                  <a:srgbClr val="ED1D24"/>
                </a:solidFill>
                <a:latin typeface="Arial Narrow" pitchFamily="34" charset="0"/>
              </a:rPr>
              <a:t>&lt;</a:t>
            </a:r>
            <a:fld id="{F5F98ABA-F533-42C4-851C-9C237CB2B276}" type="slidenum">
              <a:rPr lang="fr-FR" altLang="nl-BE" sz="1000">
                <a:solidFill>
                  <a:srgbClr val="ED1D24"/>
                </a:solidFill>
                <a:latin typeface="Arial Narrow" pitchFamily="34" charset="0"/>
              </a:rPr>
              <a:pPr marL="12700"/>
              <a:t>6</a:t>
            </a:fld>
            <a:r>
              <a:rPr lang="fr-FR" altLang="nl-BE" sz="1000">
                <a:solidFill>
                  <a:srgbClr val="ED1D24"/>
                </a:solidFill>
                <a:latin typeface="Arial Narrow" pitchFamily="34" charset="0"/>
              </a:rPr>
              <a:t>&gt;</a:t>
            </a:r>
            <a:r>
              <a:rPr lang="fr-FR" altLang="nl-BE" sz="1000">
                <a:solidFill>
                  <a:schemeClr val="bg1"/>
                </a:solidFill>
                <a:latin typeface="Arial Narrow" pitchFamily="34" charset="0"/>
              </a:rPr>
              <a:t> FIEC-EFBWW : Project on H&amp;S dissemination</a:t>
            </a:r>
          </a:p>
        </p:txBody>
      </p:sp>
      <p:sp>
        <p:nvSpPr>
          <p:cNvPr id="8209" name="object 16"/>
          <p:cNvSpPr txBox="1">
            <a:spLocks noChangeArrowheads="1"/>
          </p:cNvSpPr>
          <p:nvPr/>
        </p:nvSpPr>
        <p:spPr bwMode="auto">
          <a:xfrm>
            <a:off x="444500" y="1158875"/>
            <a:ext cx="6731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altLang="nl-BE" sz="4500" b="1" dirty="0" smtClean="0">
                <a:solidFill>
                  <a:srgbClr val="FFF200"/>
                </a:solidFill>
                <a:latin typeface="Arial Narrow" pitchFamily="34" charset="0"/>
              </a:rPr>
              <a:t>T</a:t>
            </a:r>
            <a:r>
              <a:rPr lang="sl-SI" altLang="nl-BE" sz="4500" b="1" dirty="0" err="1" smtClean="0">
                <a:solidFill>
                  <a:srgbClr val="FFF200"/>
                </a:solidFill>
                <a:latin typeface="Arial Narrow" pitchFamily="34" charset="0"/>
              </a:rPr>
              <a:t>ema</a:t>
            </a:r>
            <a:r>
              <a:rPr lang="fr-FR" altLang="nl-BE" sz="4500" b="1" dirty="0" smtClean="0">
                <a:solidFill>
                  <a:srgbClr val="FFF200"/>
                </a:solidFill>
                <a:latin typeface="Arial Narrow" pitchFamily="34" charset="0"/>
              </a:rPr>
              <a:t> </a:t>
            </a:r>
            <a:r>
              <a:rPr lang="fr-FR" altLang="nl-BE" sz="4500" b="1" dirty="0">
                <a:solidFill>
                  <a:srgbClr val="FFF200"/>
                </a:solidFill>
                <a:latin typeface="Arial Narrow" pitchFamily="34" charset="0"/>
              </a:rPr>
              <a:t>2: </a:t>
            </a:r>
            <a:r>
              <a:rPr lang="sl-SI" altLang="nl-BE" sz="4500" b="1" dirty="0" smtClean="0">
                <a:solidFill>
                  <a:srgbClr val="FFF200"/>
                </a:solidFill>
                <a:latin typeface="Arial Narrow" pitchFamily="34" charset="0"/>
              </a:rPr>
              <a:t>Odkrivanje azbesta in delo z azbestom</a:t>
            </a:r>
            <a:endParaRPr lang="fr-FR" altLang="nl-BE" sz="4500" dirty="0">
              <a:latin typeface="Arial Narrow" pitchFamily="34" charset="0"/>
            </a:endParaRPr>
          </a:p>
        </p:txBody>
      </p:sp>
      <p:pic>
        <p:nvPicPr>
          <p:cNvPr id="8210" name="Picture 18" descr="logo efbww_l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22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1" name="Afbeelding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97738" y="3043238"/>
            <a:ext cx="2540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2" name="Afbeelding 2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29475" y="5153025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bject 2"/>
          <p:cNvSpPr>
            <a:spLocks noChangeArrowheads="1"/>
          </p:cNvSpPr>
          <p:nvPr/>
        </p:nvSpPr>
        <p:spPr bwMode="auto">
          <a:xfrm>
            <a:off x="6350" y="0"/>
            <a:ext cx="10685463" cy="7559675"/>
          </a:xfrm>
          <a:custGeom>
            <a:avLst/>
            <a:gdLst>
              <a:gd name="T0" fmla="*/ 0 w 10685780"/>
              <a:gd name="T1" fmla="*/ 7559358 h 7560309"/>
              <a:gd name="T2" fmla="*/ 10685323 w 10685780"/>
              <a:gd name="T3" fmla="*/ 7559358 h 7560309"/>
              <a:gd name="T4" fmla="*/ 10685323 w 10685780"/>
              <a:gd name="T5" fmla="*/ 0 h 7560309"/>
              <a:gd name="T6" fmla="*/ 0 w 10685780"/>
              <a:gd name="T7" fmla="*/ 0 h 7560309"/>
              <a:gd name="T8" fmla="*/ 0 w 10685780"/>
              <a:gd name="T9" fmla="*/ 7559358 h 75603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85780"/>
              <a:gd name="T16" fmla="*/ 0 h 7560309"/>
              <a:gd name="T17" fmla="*/ 10685780 w 10685780"/>
              <a:gd name="T18" fmla="*/ 7560309 h 75603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85780" h="7560309">
                <a:moveTo>
                  <a:pt x="0" y="7559992"/>
                </a:moveTo>
                <a:lnTo>
                  <a:pt x="10685640" y="7559992"/>
                </a:lnTo>
                <a:lnTo>
                  <a:pt x="10685640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219" name="object 3"/>
          <p:cNvSpPr>
            <a:spLocks noChangeArrowheads="1"/>
          </p:cNvSpPr>
          <p:nvPr/>
        </p:nvSpPr>
        <p:spPr bwMode="auto">
          <a:xfrm>
            <a:off x="8843963" y="0"/>
            <a:ext cx="1847850" cy="1784350"/>
          </a:xfrm>
          <a:custGeom>
            <a:avLst/>
            <a:gdLst>
              <a:gd name="T0" fmla="*/ 0 w 1847850"/>
              <a:gd name="T1" fmla="*/ 1783981 h 1784985"/>
              <a:gd name="T2" fmla="*/ 1847646 w 1847850"/>
              <a:gd name="T3" fmla="*/ 1783981 h 1784985"/>
              <a:gd name="T4" fmla="*/ 1847646 w 1847850"/>
              <a:gd name="T5" fmla="*/ 0 h 1784985"/>
              <a:gd name="T6" fmla="*/ 0 w 1847850"/>
              <a:gd name="T7" fmla="*/ 0 h 1784985"/>
              <a:gd name="T8" fmla="*/ 0 w 1847850"/>
              <a:gd name="T9" fmla="*/ 1783981 h 17849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50"/>
              <a:gd name="T16" fmla="*/ 0 h 1784985"/>
              <a:gd name="T17" fmla="*/ 1847850 w 1847850"/>
              <a:gd name="T18" fmla="*/ 1784985 h 17849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50" h="1784985">
                <a:moveTo>
                  <a:pt x="0" y="1784616"/>
                </a:moveTo>
                <a:lnTo>
                  <a:pt x="1847646" y="1784616"/>
                </a:lnTo>
                <a:lnTo>
                  <a:pt x="1847646" y="0"/>
                </a:lnTo>
                <a:lnTo>
                  <a:pt x="0" y="0"/>
                </a:lnTo>
                <a:lnTo>
                  <a:pt x="0" y="178461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220" name="object 4"/>
          <p:cNvSpPr>
            <a:spLocks noChangeArrowheads="1"/>
          </p:cNvSpPr>
          <p:nvPr/>
        </p:nvSpPr>
        <p:spPr bwMode="auto">
          <a:xfrm>
            <a:off x="9542463" y="1236663"/>
            <a:ext cx="1149350" cy="1214437"/>
          </a:xfrm>
          <a:custGeom>
            <a:avLst/>
            <a:gdLst>
              <a:gd name="T0" fmla="*/ 0 w 1149350"/>
              <a:gd name="T1" fmla="*/ 1214017 h 1214755"/>
              <a:gd name="T2" fmla="*/ 1149248 w 1149350"/>
              <a:gd name="T3" fmla="*/ 1214017 h 1214755"/>
              <a:gd name="T4" fmla="*/ 1149248 w 1149350"/>
              <a:gd name="T5" fmla="*/ 0 h 1214755"/>
              <a:gd name="T6" fmla="*/ 0 w 1149350"/>
              <a:gd name="T7" fmla="*/ 0 h 1214755"/>
              <a:gd name="T8" fmla="*/ 0 w 1149350"/>
              <a:gd name="T9" fmla="*/ 1214017 h 12147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49350"/>
              <a:gd name="T16" fmla="*/ 0 h 1214755"/>
              <a:gd name="T17" fmla="*/ 1149350 w 1149350"/>
              <a:gd name="T18" fmla="*/ 1214755 h 12147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49350" h="1214755">
                <a:moveTo>
                  <a:pt x="0" y="1214335"/>
                </a:moveTo>
                <a:lnTo>
                  <a:pt x="1149248" y="1214335"/>
                </a:lnTo>
                <a:lnTo>
                  <a:pt x="1149248" y="0"/>
                </a:lnTo>
                <a:lnTo>
                  <a:pt x="0" y="0"/>
                </a:lnTo>
                <a:lnTo>
                  <a:pt x="0" y="121433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221" name="object 5"/>
          <p:cNvSpPr>
            <a:spLocks noChangeArrowheads="1"/>
          </p:cNvSpPr>
          <p:nvPr/>
        </p:nvSpPr>
        <p:spPr bwMode="auto">
          <a:xfrm>
            <a:off x="9412288" y="666750"/>
            <a:ext cx="201612" cy="600075"/>
          </a:xfrm>
          <a:custGeom>
            <a:avLst/>
            <a:gdLst>
              <a:gd name="T0" fmla="*/ 0 w 201295"/>
              <a:gd name="T1" fmla="*/ 599527 h 599440"/>
              <a:gd name="T2" fmla="*/ 201624 w 201295"/>
              <a:gd name="T3" fmla="*/ 599527 h 599440"/>
              <a:gd name="T4" fmla="*/ 201624 w 201295"/>
              <a:gd name="T5" fmla="*/ 0 h 599440"/>
              <a:gd name="T6" fmla="*/ 0 w 201295"/>
              <a:gd name="T7" fmla="*/ 0 h 599440"/>
              <a:gd name="T8" fmla="*/ 0 w 201295"/>
              <a:gd name="T9" fmla="*/ 599527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295"/>
              <a:gd name="T16" fmla="*/ 0 h 599440"/>
              <a:gd name="T17" fmla="*/ 201295 w 201295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222" name="object 6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3606 w 184784"/>
              <a:gd name="T3" fmla="*/ 0 h 599440"/>
              <a:gd name="T4" fmla="*/ 183606 w 184784"/>
              <a:gd name="T5" fmla="*/ 599527 h 599440"/>
              <a:gd name="T6" fmla="*/ 0 w 184784"/>
              <a:gd name="T7" fmla="*/ 599527 h 599440"/>
              <a:gd name="T8" fmla="*/ 0 w 184784"/>
              <a:gd name="T9" fmla="*/ 0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223" name="object 7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3606 w 184784"/>
              <a:gd name="T3" fmla="*/ 0 h 599440"/>
              <a:gd name="T4" fmla="*/ 183606 w 184784"/>
              <a:gd name="T5" fmla="*/ 599527 h 599440"/>
              <a:gd name="T6" fmla="*/ 0 w 184784"/>
              <a:gd name="T7" fmla="*/ 599527 h 599440"/>
              <a:gd name="T8" fmla="*/ 0 w 184784"/>
              <a:gd name="T9" fmla="*/ 0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224" name="object 8"/>
          <p:cNvSpPr>
            <a:spLocks noChangeArrowheads="1"/>
          </p:cNvSpPr>
          <p:nvPr/>
        </p:nvSpPr>
        <p:spPr bwMode="auto">
          <a:xfrm>
            <a:off x="9798050" y="666750"/>
            <a:ext cx="201613" cy="600075"/>
          </a:xfrm>
          <a:custGeom>
            <a:avLst/>
            <a:gdLst>
              <a:gd name="T0" fmla="*/ 0 w 201295"/>
              <a:gd name="T1" fmla="*/ 599527 h 599440"/>
              <a:gd name="T2" fmla="*/ 201625 w 201295"/>
              <a:gd name="T3" fmla="*/ 599527 h 599440"/>
              <a:gd name="T4" fmla="*/ 201625 w 201295"/>
              <a:gd name="T5" fmla="*/ 0 h 599440"/>
              <a:gd name="T6" fmla="*/ 0 w 201295"/>
              <a:gd name="T7" fmla="*/ 0 h 599440"/>
              <a:gd name="T8" fmla="*/ 0 w 201295"/>
              <a:gd name="T9" fmla="*/ 599527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295"/>
              <a:gd name="T16" fmla="*/ 0 h 599440"/>
              <a:gd name="T17" fmla="*/ 201295 w 201295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225" name="object 9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599527 h 599440"/>
              <a:gd name="T2" fmla="*/ 183606 w 184784"/>
              <a:gd name="T3" fmla="*/ 599527 h 599440"/>
              <a:gd name="T4" fmla="*/ 183606 w 184784"/>
              <a:gd name="T5" fmla="*/ 0 h 599440"/>
              <a:gd name="T6" fmla="*/ 0 w 184784"/>
              <a:gd name="T7" fmla="*/ 0 h 599440"/>
              <a:gd name="T8" fmla="*/ 0 w 184784"/>
              <a:gd name="T9" fmla="*/ 599527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598893"/>
                </a:moveTo>
                <a:lnTo>
                  <a:pt x="184238" y="598893"/>
                </a:lnTo>
                <a:lnTo>
                  <a:pt x="184238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226" name="object 10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3606 w 184784"/>
              <a:gd name="T3" fmla="*/ 0 h 599440"/>
              <a:gd name="T4" fmla="*/ 183606 w 184784"/>
              <a:gd name="T5" fmla="*/ 599527 h 599440"/>
              <a:gd name="T6" fmla="*/ 0 w 184784"/>
              <a:gd name="T7" fmla="*/ 599527 h 599440"/>
              <a:gd name="T8" fmla="*/ 0 w 184784"/>
              <a:gd name="T9" fmla="*/ 0 h 599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784"/>
              <a:gd name="T16" fmla="*/ 0 h 599440"/>
              <a:gd name="T17" fmla="*/ 184784 w 184784"/>
              <a:gd name="T18" fmla="*/ 599440 h 599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227" name="object 11"/>
          <p:cNvSpPr>
            <a:spLocks noChangeArrowheads="1"/>
          </p:cNvSpPr>
          <p:nvPr/>
        </p:nvSpPr>
        <p:spPr bwMode="auto">
          <a:xfrm>
            <a:off x="9705975" y="763588"/>
            <a:ext cx="0" cy="214312"/>
          </a:xfrm>
          <a:custGeom>
            <a:avLst/>
            <a:gdLst>
              <a:gd name="T0" fmla="*/ 0 h 213994"/>
              <a:gd name="T1" fmla="*/ 214046 h 213994"/>
              <a:gd name="T2" fmla="*/ 0 60000 65536"/>
              <a:gd name="T3" fmla="*/ 0 60000 65536"/>
              <a:gd name="T4" fmla="*/ 0 h 213994"/>
              <a:gd name="T5" fmla="*/ 213994 h 213994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213994">
                <a:moveTo>
                  <a:pt x="0" y="0"/>
                </a:moveTo>
                <a:lnTo>
                  <a:pt x="0" y="213728"/>
                </a:lnTo>
              </a:path>
            </a:pathLst>
          </a:custGeom>
          <a:noFill/>
          <a:ln w="3088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228" name="object 12"/>
          <p:cNvSpPr>
            <a:spLocks noChangeArrowheads="1"/>
          </p:cNvSpPr>
          <p:nvPr/>
        </p:nvSpPr>
        <p:spPr bwMode="auto">
          <a:xfrm>
            <a:off x="9859963" y="763588"/>
            <a:ext cx="77787" cy="214312"/>
          </a:xfrm>
          <a:custGeom>
            <a:avLst/>
            <a:gdLst>
              <a:gd name="T0" fmla="*/ 77509 w 78104"/>
              <a:gd name="T1" fmla="*/ 0 h 213994"/>
              <a:gd name="T2" fmla="*/ 0 w 78104"/>
              <a:gd name="T3" fmla="*/ 0 h 213994"/>
              <a:gd name="T4" fmla="*/ 0 w 78104"/>
              <a:gd name="T5" fmla="*/ 214046 h 213994"/>
              <a:gd name="T6" fmla="*/ 77509 w 78104"/>
              <a:gd name="T7" fmla="*/ 214046 h 213994"/>
              <a:gd name="T8" fmla="*/ 77509 w 78104"/>
              <a:gd name="T9" fmla="*/ 188748 h 213994"/>
              <a:gd name="T10" fmla="*/ 29496 w 78104"/>
              <a:gd name="T11" fmla="*/ 188748 h 213994"/>
              <a:gd name="T12" fmla="*/ 29496 w 78104"/>
              <a:gd name="T13" fmla="*/ 113109 h 213994"/>
              <a:gd name="T14" fmla="*/ 77509 w 78104"/>
              <a:gd name="T15" fmla="*/ 113109 h 213994"/>
              <a:gd name="T16" fmla="*/ 77509 w 78104"/>
              <a:gd name="T17" fmla="*/ 87823 h 213994"/>
              <a:gd name="T18" fmla="*/ 29496 w 78104"/>
              <a:gd name="T19" fmla="*/ 87823 h 213994"/>
              <a:gd name="T20" fmla="*/ 29496 w 78104"/>
              <a:gd name="T21" fmla="*/ 25298 h 213994"/>
              <a:gd name="T22" fmla="*/ 77509 w 78104"/>
              <a:gd name="T23" fmla="*/ 25298 h 213994"/>
              <a:gd name="T24" fmla="*/ 77509 w 78104"/>
              <a:gd name="T25" fmla="*/ 0 h 21399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8104"/>
              <a:gd name="T40" fmla="*/ 0 h 213994"/>
              <a:gd name="T41" fmla="*/ 78104 w 78104"/>
              <a:gd name="T42" fmla="*/ 213994 h 21399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8104" h="213994">
                <a:moveTo>
                  <a:pt x="77825" y="0"/>
                </a:moveTo>
                <a:lnTo>
                  <a:pt x="0" y="0"/>
                </a:lnTo>
                <a:lnTo>
                  <a:pt x="0" y="213728"/>
                </a:lnTo>
                <a:lnTo>
                  <a:pt x="77825" y="213728"/>
                </a:lnTo>
                <a:lnTo>
                  <a:pt x="77825" y="188468"/>
                </a:lnTo>
                <a:lnTo>
                  <a:pt x="29616" y="188468"/>
                </a:lnTo>
                <a:lnTo>
                  <a:pt x="29616" y="112941"/>
                </a:lnTo>
                <a:lnTo>
                  <a:pt x="77825" y="112941"/>
                </a:lnTo>
                <a:lnTo>
                  <a:pt x="77825" y="87693"/>
                </a:lnTo>
                <a:lnTo>
                  <a:pt x="29616" y="87693"/>
                </a:lnTo>
                <a:lnTo>
                  <a:pt x="29616" y="25260"/>
                </a:lnTo>
                <a:lnTo>
                  <a:pt x="77825" y="25260"/>
                </a:lnTo>
                <a:lnTo>
                  <a:pt x="7782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229" name="object 13"/>
          <p:cNvSpPr>
            <a:spLocks noChangeArrowheads="1"/>
          </p:cNvSpPr>
          <p:nvPr/>
        </p:nvSpPr>
        <p:spPr bwMode="auto">
          <a:xfrm>
            <a:off x="10034588" y="758825"/>
            <a:ext cx="114300" cy="222250"/>
          </a:xfrm>
          <a:custGeom>
            <a:avLst/>
            <a:gdLst>
              <a:gd name="T0" fmla="*/ 57012 w 114300"/>
              <a:gd name="T1" fmla="*/ 0 h 222250"/>
              <a:gd name="T2" fmla="*/ 21993 w 114300"/>
              <a:gd name="T3" fmla="*/ 17312 h 222250"/>
              <a:gd name="T4" fmla="*/ 5233 w 114300"/>
              <a:gd name="T5" fmla="*/ 55296 h 222250"/>
              <a:gd name="T6" fmla="*/ 200 w 114300"/>
              <a:gd name="T7" fmla="*/ 100407 h 222250"/>
              <a:gd name="T8" fmla="*/ 0 w 114300"/>
              <a:gd name="T9" fmla="*/ 114687 h 222250"/>
              <a:gd name="T10" fmla="*/ 804 w 114300"/>
              <a:gd name="T11" fmla="*/ 136685 h 222250"/>
              <a:gd name="T12" fmla="*/ 10284 w 114300"/>
              <a:gd name="T13" fmla="*/ 186313 h 222250"/>
              <a:gd name="T14" fmla="*/ 40581 w 114300"/>
              <a:gd name="T15" fmla="*/ 218527 h 222250"/>
              <a:gd name="T16" fmla="*/ 63860 w 114300"/>
              <a:gd name="T17" fmla="*/ 222125 h 222250"/>
              <a:gd name="T18" fmla="*/ 78204 w 114300"/>
              <a:gd name="T19" fmla="*/ 219082 h 222250"/>
              <a:gd name="T20" fmla="*/ 89891 w 114300"/>
              <a:gd name="T21" fmla="*/ 212758 h 222250"/>
              <a:gd name="T22" fmla="*/ 99124 w 114300"/>
              <a:gd name="T23" fmla="*/ 203633 h 222250"/>
              <a:gd name="T24" fmla="*/ 104154 w 114300"/>
              <a:gd name="T25" fmla="*/ 195382 h 222250"/>
              <a:gd name="T26" fmla="*/ 56140 w 114300"/>
              <a:gd name="T27" fmla="*/ 195382 h 222250"/>
              <a:gd name="T28" fmla="*/ 49219 w 114300"/>
              <a:gd name="T29" fmla="*/ 192480 h 222250"/>
              <a:gd name="T30" fmla="*/ 33693 w 114300"/>
              <a:gd name="T31" fmla="*/ 151068 h 222250"/>
              <a:gd name="T32" fmla="*/ 31335 w 114300"/>
              <a:gd name="T33" fmla="*/ 92986 h 222250"/>
              <a:gd name="T34" fmla="*/ 32560 w 114300"/>
              <a:gd name="T35" fmla="*/ 75679 h 222250"/>
              <a:gd name="T36" fmla="*/ 44112 w 114300"/>
              <a:gd name="T37" fmla="*/ 35899 h 222250"/>
              <a:gd name="T38" fmla="*/ 60638 w 114300"/>
              <a:gd name="T39" fmla="*/ 26629 h 222250"/>
              <a:gd name="T40" fmla="*/ 102966 w 114300"/>
              <a:gd name="T41" fmla="*/ 26629 h 222250"/>
              <a:gd name="T42" fmla="*/ 101288 w 114300"/>
              <a:gd name="T43" fmla="*/ 23168 h 222250"/>
              <a:gd name="T44" fmla="*/ 93030 w 114300"/>
              <a:gd name="T45" fmla="*/ 12919 h 222250"/>
              <a:gd name="T46" fmla="*/ 82925 w 114300"/>
              <a:gd name="T47" fmla="*/ 5676 h 222250"/>
              <a:gd name="T48" fmla="*/ 70933 w 114300"/>
              <a:gd name="T49" fmla="*/ 1387 h 222250"/>
              <a:gd name="T50" fmla="*/ 57012 w 114300"/>
              <a:gd name="T51" fmla="*/ 0 h 222250"/>
              <a:gd name="T52" fmla="*/ 85570 w 114300"/>
              <a:gd name="T53" fmla="*/ 154507 h 222250"/>
              <a:gd name="T54" fmla="*/ 82504 w 114300"/>
              <a:gd name="T55" fmla="*/ 169572 h 222250"/>
              <a:gd name="T56" fmla="*/ 76943 w 114300"/>
              <a:gd name="T57" fmla="*/ 182720 h 222250"/>
              <a:gd name="T58" fmla="*/ 68338 w 114300"/>
              <a:gd name="T59" fmla="*/ 191981 h 222250"/>
              <a:gd name="T60" fmla="*/ 56140 w 114300"/>
              <a:gd name="T61" fmla="*/ 195382 h 222250"/>
              <a:gd name="T62" fmla="*/ 104154 w 114300"/>
              <a:gd name="T63" fmla="*/ 195382 h 222250"/>
              <a:gd name="T64" fmla="*/ 106102 w 114300"/>
              <a:gd name="T65" fmla="*/ 192188 h 222250"/>
              <a:gd name="T66" fmla="*/ 111026 w 114300"/>
              <a:gd name="T67" fmla="*/ 178904 h 222250"/>
              <a:gd name="T68" fmla="*/ 114097 w 114300"/>
              <a:gd name="T69" fmla="*/ 164262 h 222250"/>
              <a:gd name="T70" fmla="*/ 85570 w 114300"/>
              <a:gd name="T71" fmla="*/ 154507 h 222250"/>
              <a:gd name="T72" fmla="*/ 102966 w 114300"/>
              <a:gd name="T73" fmla="*/ 26629 h 222250"/>
              <a:gd name="T74" fmla="*/ 60638 w 114300"/>
              <a:gd name="T75" fmla="*/ 26629 h 222250"/>
              <a:gd name="T76" fmla="*/ 69858 w 114300"/>
              <a:gd name="T77" fmla="*/ 30053 h 222250"/>
              <a:gd name="T78" fmla="*/ 77252 w 114300"/>
              <a:gd name="T79" fmla="*/ 40352 h 222250"/>
              <a:gd name="T80" fmla="*/ 82144 w 114300"/>
              <a:gd name="T81" fmla="*/ 58560 h 222250"/>
              <a:gd name="T82" fmla="*/ 107741 w 114300"/>
              <a:gd name="T83" fmla="*/ 36477 h 222250"/>
              <a:gd name="T84" fmla="*/ 102966 w 114300"/>
              <a:gd name="T85" fmla="*/ 26629 h 22225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14300"/>
              <a:gd name="T130" fmla="*/ 0 h 222250"/>
              <a:gd name="T131" fmla="*/ 114300 w 114300"/>
              <a:gd name="T132" fmla="*/ 222250 h 22225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14300" h="222250">
                <a:moveTo>
                  <a:pt x="57012" y="0"/>
                </a:moveTo>
                <a:lnTo>
                  <a:pt x="21993" y="17312"/>
                </a:lnTo>
                <a:lnTo>
                  <a:pt x="5233" y="55296"/>
                </a:lnTo>
                <a:lnTo>
                  <a:pt x="200" y="100407"/>
                </a:lnTo>
                <a:lnTo>
                  <a:pt x="0" y="114687"/>
                </a:lnTo>
                <a:lnTo>
                  <a:pt x="804" y="136685"/>
                </a:lnTo>
                <a:lnTo>
                  <a:pt x="10284" y="186313"/>
                </a:lnTo>
                <a:lnTo>
                  <a:pt x="40581" y="218527"/>
                </a:lnTo>
                <a:lnTo>
                  <a:pt x="63860" y="222125"/>
                </a:lnTo>
                <a:lnTo>
                  <a:pt x="78204" y="219082"/>
                </a:lnTo>
                <a:lnTo>
                  <a:pt x="89891" y="212758"/>
                </a:lnTo>
                <a:lnTo>
                  <a:pt x="99124" y="203633"/>
                </a:lnTo>
                <a:lnTo>
                  <a:pt x="104154" y="195382"/>
                </a:lnTo>
                <a:lnTo>
                  <a:pt x="56140" y="195382"/>
                </a:lnTo>
                <a:lnTo>
                  <a:pt x="49219" y="192480"/>
                </a:lnTo>
                <a:lnTo>
                  <a:pt x="33693" y="151068"/>
                </a:lnTo>
                <a:lnTo>
                  <a:pt x="31335" y="92986"/>
                </a:lnTo>
                <a:lnTo>
                  <a:pt x="32560" y="75679"/>
                </a:lnTo>
                <a:lnTo>
                  <a:pt x="44112" y="35899"/>
                </a:lnTo>
                <a:lnTo>
                  <a:pt x="60638" y="26629"/>
                </a:lnTo>
                <a:lnTo>
                  <a:pt x="102966" y="26629"/>
                </a:lnTo>
                <a:lnTo>
                  <a:pt x="101288" y="23168"/>
                </a:lnTo>
                <a:lnTo>
                  <a:pt x="93030" y="12919"/>
                </a:lnTo>
                <a:lnTo>
                  <a:pt x="82925" y="5676"/>
                </a:lnTo>
                <a:lnTo>
                  <a:pt x="70933" y="1387"/>
                </a:lnTo>
                <a:lnTo>
                  <a:pt x="57012" y="0"/>
                </a:lnTo>
                <a:close/>
              </a:path>
              <a:path w="114300" h="222250">
                <a:moveTo>
                  <a:pt x="85570" y="154507"/>
                </a:moveTo>
                <a:lnTo>
                  <a:pt x="82504" y="169572"/>
                </a:lnTo>
                <a:lnTo>
                  <a:pt x="76943" y="182720"/>
                </a:lnTo>
                <a:lnTo>
                  <a:pt x="68338" y="191981"/>
                </a:lnTo>
                <a:lnTo>
                  <a:pt x="56140" y="195382"/>
                </a:lnTo>
                <a:lnTo>
                  <a:pt x="104154" y="195382"/>
                </a:lnTo>
                <a:lnTo>
                  <a:pt x="106102" y="192188"/>
                </a:lnTo>
                <a:lnTo>
                  <a:pt x="111026" y="178904"/>
                </a:lnTo>
                <a:lnTo>
                  <a:pt x="114097" y="164262"/>
                </a:lnTo>
                <a:lnTo>
                  <a:pt x="85570" y="154507"/>
                </a:lnTo>
                <a:close/>
              </a:path>
              <a:path w="114300" h="222250">
                <a:moveTo>
                  <a:pt x="102966" y="26629"/>
                </a:moveTo>
                <a:lnTo>
                  <a:pt x="60638" y="26629"/>
                </a:lnTo>
                <a:lnTo>
                  <a:pt x="69858" y="30053"/>
                </a:lnTo>
                <a:lnTo>
                  <a:pt x="77252" y="40352"/>
                </a:lnTo>
                <a:lnTo>
                  <a:pt x="82144" y="58560"/>
                </a:lnTo>
                <a:lnTo>
                  <a:pt x="107741" y="36477"/>
                </a:lnTo>
                <a:lnTo>
                  <a:pt x="102966" y="26629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230" name="object 14"/>
          <p:cNvSpPr>
            <a:spLocks noChangeArrowheads="1"/>
          </p:cNvSpPr>
          <p:nvPr/>
        </p:nvSpPr>
        <p:spPr bwMode="auto">
          <a:xfrm>
            <a:off x="9474200" y="763588"/>
            <a:ext cx="77788" cy="214312"/>
          </a:xfrm>
          <a:custGeom>
            <a:avLst/>
            <a:gdLst>
              <a:gd name="T0" fmla="*/ 77497 w 78104"/>
              <a:gd name="T1" fmla="*/ 0 h 213994"/>
              <a:gd name="T2" fmla="*/ 0 w 78104"/>
              <a:gd name="T3" fmla="*/ 0 h 213994"/>
              <a:gd name="T4" fmla="*/ 0 w 78104"/>
              <a:gd name="T5" fmla="*/ 214046 h 213994"/>
              <a:gd name="T6" fmla="*/ 29483 w 78104"/>
              <a:gd name="T7" fmla="*/ 214046 h 213994"/>
              <a:gd name="T8" fmla="*/ 29483 w 78104"/>
              <a:gd name="T9" fmla="*/ 113109 h 213994"/>
              <a:gd name="T10" fmla="*/ 77497 w 78104"/>
              <a:gd name="T11" fmla="*/ 113109 h 213994"/>
              <a:gd name="T12" fmla="*/ 77497 w 78104"/>
              <a:gd name="T13" fmla="*/ 87823 h 213994"/>
              <a:gd name="T14" fmla="*/ 29483 w 78104"/>
              <a:gd name="T15" fmla="*/ 87823 h 213994"/>
              <a:gd name="T16" fmla="*/ 29483 w 78104"/>
              <a:gd name="T17" fmla="*/ 25298 h 213994"/>
              <a:gd name="T18" fmla="*/ 77497 w 78104"/>
              <a:gd name="T19" fmla="*/ 25298 h 213994"/>
              <a:gd name="T20" fmla="*/ 77497 w 78104"/>
              <a:gd name="T21" fmla="*/ 0 h 21399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8104"/>
              <a:gd name="T34" fmla="*/ 0 h 213994"/>
              <a:gd name="T35" fmla="*/ 78104 w 78104"/>
              <a:gd name="T36" fmla="*/ 213994 h 21399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8104" h="213994">
                <a:moveTo>
                  <a:pt x="77812" y="0"/>
                </a:moveTo>
                <a:lnTo>
                  <a:pt x="0" y="0"/>
                </a:lnTo>
                <a:lnTo>
                  <a:pt x="0" y="213728"/>
                </a:lnTo>
                <a:lnTo>
                  <a:pt x="29603" y="213728"/>
                </a:lnTo>
                <a:lnTo>
                  <a:pt x="29603" y="112941"/>
                </a:lnTo>
                <a:lnTo>
                  <a:pt x="77812" y="112941"/>
                </a:lnTo>
                <a:lnTo>
                  <a:pt x="77812" y="87693"/>
                </a:lnTo>
                <a:lnTo>
                  <a:pt x="29603" y="87693"/>
                </a:lnTo>
                <a:lnTo>
                  <a:pt x="29603" y="25260"/>
                </a:lnTo>
                <a:lnTo>
                  <a:pt x="77812" y="25260"/>
                </a:lnTo>
                <a:lnTo>
                  <a:pt x="7781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231" name="object 15"/>
          <p:cNvSpPr txBox="1">
            <a:spLocks noChangeArrowheads="1"/>
          </p:cNvSpPr>
          <p:nvPr/>
        </p:nvSpPr>
        <p:spPr bwMode="auto">
          <a:xfrm>
            <a:off x="1155700" y="3171825"/>
            <a:ext cx="6096000" cy="2872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endParaRPr lang="en-US" altLang="nl-BE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Ključni nosilci za izvrševanje ukrepov za varnost in zdravje pri delu </a:t>
            </a:r>
            <a:endParaRPr lang="en-US" altLang="nl-BE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Tesno sodelovanje s socialnimi partnerji je ključni instrument</a:t>
            </a:r>
            <a:endParaRPr lang="en-US" altLang="nl-BE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altLang="nl-BE" sz="2800" b="1" dirty="0" smtClean="0">
                <a:solidFill>
                  <a:srgbClr val="FFFFFF"/>
                </a:solidFill>
                <a:latin typeface="Arial Narrow" pitchFamily="34" charset="0"/>
              </a:rPr>
              <a:t>UVZD imajo pomembno vlogo pri preventivi in obveščanju</a:t>
            </a:r>
            <a:endParaRPr lang="en-US" altLang="nl-BE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endParaRPr lang="en-US" altLang="nl-BE" sz="28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9232" name="object 18"/>
          <p:cNvSpPr txBox="1">
            <a:spLocks noChangeArrowheads="1"/>
          </p:cNvSpPr>
          <p:nvPr/>
        </p:nvSpPr>
        <p:spPr bwMode="auto">
          <a:xfrm>
            <a:off x="444500" y="7026275"/>
            <a:ext cx="46736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altLang="nl-BE" sz="1000">
                <a:solidFill>
                  <a:srgbClr val="ED1D24"/>
                </a:solidFill>
                <a:latin typeface="Arial Narrow" pitchFamily="34" charset="0"/>
              </a:rPr>
              <a:t>&lt;</a:t>
            </a:r>
            <a:fld id="{46755F6A-9684-430F-A79E-5FE82DA9EB3D}" type="slidenum">
              <a:rPr lang="fr-FR" altLang="nl-BE" sz="1000">
                <a:solidFill>
                  <a:srgbClr val="ED1D24"/>
                </a:solidFill>
                <a:latin typeface="Arial Narrow" pitchFamily="34" charset="0"/>
              </a:rPr>
              <a:pPr marL="12700"/>
              <a:t>7</a:t>
            </a:fld>
            <a:r>
              <a:rPr lang="fr-FR" altLang="nl-BE" sz="1000">
                <a:solidFill>
                  <a:srgbClr val="ED1D24"/>
                </a:solidFill>
                <a:latin typeface="Arial Narrow" pitchFamily="34" charset="0"/>
              </a:rPr>
              <a:t>&gt;</a:t>
            </a:r>
            <a:r>
              <a:rPr lang="fr-FR" altLang="nl-BE" sz="1000">
                <a:solidFill>
                  <a:schemeClr val="bg1"/>
                </a:solidFill>
                <a:latin typeface="Arial Narrow" pitchFamily="34" charset="0"/>
              </a:rPr>
              <a:t> FIEC-EFBWW : Project on H&amp;S dissemination</a:t>
            </a:r>
          </a:p>
        </p:txBody>
      </p:sp>
      <p:sp>
        <p:nvSpPr>
          <p:cNvPr id="9233" name="object 16"/>
          <p:cNvSpPr txBox="1">
            <a:spLocks noChangeArrowheads="1"/>
          </p:cNvSpPr>
          <p:nvPr/>
        </p:nvSpPr>
        <p:spPr bwMode="auto">
          <a:xfrm>
            <a:off x="444500" y="1158875"/>
            <a:ext cx="7569200" cy="2077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2700"/>
            <a:r>
              <a:rPr lang="fr-FR" altLang="nl-BE" sz="4500" b="1" dirty="0" smtClean="0">
                <a:solidFill>
                  <a:srgbClr val="FFF200"/>
                </a:solidFill>
                <a:latin typeface="Arial Narrow" pitchFamily="34" charset="0"/>
              </a:rPr>
              <a:t>T</a:t>
            </a:r>
            <a:r>
              <a:rPr lang="sl-SI" altLang="nl-BE" sz="4500" b="1" dirty="0" err="1" smtClean="0">
                <a:solidFill>
                  <a:srgbClr val="FFF200"/>
                </a:solidFill>
                <a:latin typeface="Arial Narrow" pitchFamily="34" charset="0"/>
              </a:rPr>
              <a:t>ema</a:t>
            </a:r>
            <a:r>
              <a:rPr lang="fr-FR" altLang="nl-BE" sz="4500" b="1" dirty="0" smtClean="0">
                <a:solidFill>
                  <a:srgbClr val="FFF200"/>
                </a:solidFill>
                <a:latin typeface="Arial Narrow" pitchFamily="34" charset="0"/>
              </a:rPr>
              <a:t> </a:t>
            </a:r>
            <a:r>
              <a:rPr lang="fr-FR" altLang="nl-BE" sz="4500" b="1" dirty="0">
                <a:solidFill>
                  <a:srgbClr val="FFF200"/>
                </a:solidFill>
                <a:latin typeface="Arial Narrow" pitchFamily="34" charset="0"/>
              </a:rPr>
              <a:t>3: </a:t>
            </a:r>
            <a:r>
              <a:rPr lang="sl-SI" altLang="nl-BE" sz="4500" b="1" dirty="0" smtClean="0">
                <a:solidFill>
                  <a:srgbClr val="FFF200"/>
                </a:solidFill>
                <a:latin typeface="Arial Narrow" pitchFamily="34" charset="0"/>
              </a:rPr>
              <a:t>Vloga Uradov za varnost in zdravje pri delu (UVZD) in državnih nadzornih institucij</a:t>
            </a:r>
            <a:endParaRPr lang="fr-FR" altLang="nl-BE" sz="4500" dirty="0">
              <a:latin typeface="Arial Narrow" pitchFamily="34" charset="0"/>
            </a:endParaRPr>
          </a:p>
        </p:txBody>
      </p:sp>
      <p:pic>
        <p:nvPicPr>
          <p:cNvPr id="9234" name="Picture 18" descr="logo efbww_l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22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5" name="Afbeelding 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5400" y="4086225"/>
            <a:ext cx="21574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IEC">
      <a:dk1>
        <a:sysClr val="windowText" lastClr="000000"/>
      </a:dk1>
      <a:lt1>
        <a:sysClr val="window" lastClr="FFFFFF"/>
      </a:lt1>
      <a:dk2>
        <a:srgbClr val="133176"/>
      </a:dk2>
      <a:lt2>
        <a:srgbClr val="EEECE1"/>
      </a:lt2>
      <a:accent1>
        <a:srgbClr val="CD0920"/>
      </a:accent1>
      <a:accent2>
        <a:srgbClr val="133176"/>
      </a:accent2>
      <a:accent3>
        <a:srgbClr val="008B39"/>
      </a:accent3>
      <a:accent4>
        <a:srgbClr val="FFF10B"/>
      </a:accent4>
      <a:accent5>
        <a:srgbClr val="999999"/>
      </a:accent5>
      <a:accent6>
        <a:srgbClr val="E47823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3544</TotalTime>
  <Words>339</Words>
  <Application>Microsoft Office PowerPoint</Application>
  <PresentationFormat>Po meri</PresentationFormat>
  <Paragraphs>53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8" baseType="lpstr">
      <vt:lpstr>Office Theme</vt:lpstr>
      <vt:lpstr>FIEC/EFBWW  Informacije za varnost in zdravje pri delu - diseminacijski seminar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Stefano Piri</dc:creator>
  <cp:lastModifiedBy>Valentina Kuzma</cp:lastModifiedBy>
  <cp:revision>81</cp:revision>
  <dcterms:created xsi:type="dcterms:W3CDTF">2013-12-19T13:28:45Z</dcterms:created>
  <dcterms:modified xsi:type="dcterms:W3CDTF">2014-04-14T06:59:09Z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2013-12-18T00:00:00Z</vt:filetime>
  </property>
  <property fmtid="{D5CDD505-2E9C-101B-9397-08002B2CF9AE}" pid="3" name="LastSaved">
    <vt:filetime>2013-12-18T00:00:00Z</vt:filetime>
  </property>
</Properties>
</file>